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5"/>
  </p:notesMasterIdLst>
  <p:sldIdLst>
    <p:sldId id="256" r:id="rId2"/>
    <p:sldId id="267" r:id="rId3"/>
    <p:sldId id="266" r:id="rId4"/>
    <p:sldId id="269" r:id="rId5"/>
    <p:sldId id="265" r:id="rId6"/>
    <p:sldId id="271" r:id="rId7"/>
    <p:sldId id="273" r:id="rId8"/>
    <p:sldId id="274" r:id="rId9"/>
    <p:sldId id="281" r:id="rId10"/>
    <p:sldId id="280" r:id="rId11"/>
    <p:sldId id="278" r:id="rId12"/>
    <p:sldId id="279" r:id="rId13"/>
    <p:sldId id="277" r:id="rId14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CE8C08"/>
    <a:srgbClr val="E2B700"/>
    <a:srgbClr val="F34753"/>
    <a:srgbClr val="E2F303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5814"/>
  </p:normalViewPr>
  <p:slideViewPr>
    <p:cSldViewPr snapToGrid="0" snapToObjects="1">
      <p:cViewPr varScale="1">
        <p:scale>
          <a:sx n="63" d="100"/>
          <a:sy n="63" d="100"/>
        </p:scale>
        <p:origin x="102" y="21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FF78122-0D5C-4CFA-A4E5-399E8AB3E9FD}" type="doc">
      <dgm:prSet loTypeId="urn:microsoft.com/office/officeart/2005/8/layout/target3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14518F4-239C-4B50-88D1-02F45E409DA9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Культурно-историческое</a:t>
          </a:r>
          <a:endParaRPr lang="ru-RU" dirty="0" smtClean="0"/>
        </a:p>
      </dgm:t>
    </dgm:pt>
    <dgm:pt modelId="{663329C1-5FF0-4D88-88AF-E6EB722408C1}" type="parTrans" cxnId="{0D713E7B-99B9-4BCC-820B-26A9A1B69D8D}">
      <dgm:prSet/>
      <dgm:spPr/>
      <dgm:t>
        <a:bodyPr/>
        <a:lstStyle/>
        <a:p>
          <a:endParaRPr lang="ru-RU"/>
        </a:p>
      </dgm:t>
    </dgm:pt>
    <dgm:pt modelId="{423AB639-6E25-4FEE-B5A2-3F197B464FAF}" type="sibTrans" cxnId="{0D713E7B-99B9-4BCC-820B-26A9A1B69D8D}">
      <dgm:prSet/>
      <dgm:spPr/>
      <dgm:t>
        <a:bodyPr/>
        <a:lstStyle/>
        <a:p>
          <a:endParaRPr lang="ru-RU"/>
        </a:p>
      </dgm:t>
    </dgm:pt>
    <dgm:pt modelId="{2FA05926-D038-4D3B-88A7-ECAF705C1DBA}">
      <dgm:prSet/>
      <dgm:spPr/>
      <dgm:t>
        <a:bodyPr/>
        <a:lstStyle/>
        <a:p>
          <a:r>
            <a:rPr lang="ru-RU" b="1" dirty="0" smtClean="0"/>
            <a:t>Военно-историческое </a:t>
          </a:r>
          <a:endParaRPr lang="ru-RU" dirty="0"/>
        </a:p>
      </dgm:t>
    </dgm:pt>
    <dgm:pt modelId="{084D6CF5-3FEA-4DE7-8920-E51ACB2DBEC1}" type="parTrans" cxnId="{624257E9-F331-4E5E-AEBF-73C4CA011B6D}">
      <dgm:prSet/>
      <dgm:spPr/>
      <dgm:t>
        <a:bodyPr/>
        <a:lstStyle/>
        <a:p>
          <a:endParaRPr lang="ru-RU"/>
        </a:p>
      </dgm:t>
    </dgm:pt>
    <dgm:pt modelId="{56614B8B-C3D2-4FE6-8874-2F9221DE7325}" type="sibTrans" cxnId="{624257E9-F331-4E5E-AEBF-73C4CA011B6D}">
      <dgm:prSet/>
      <dgm:spPr/>
      <dgm:t>
        <a:bodyPr/>
        <a:lstStyle/>
        <a:p>
          <a:endParaRPr lang="ru-RU"/>
        </a:p>
      </dgm:t>
    </dgm:pt>
    <dgm:pt modelId="{6C070CAD-F660-4838-9F48-56C5B610D755}">
      <dgm:prSet/>
      <dgm:spPr/>
      <dgm:t>
        <a:bodyPr/>
        <a:lstStyle/>
        <a:p>
          <a:pPr marL="0" marR="0" indent="0" defTabSz="8001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Гражданско-правовое</a:t>
          </a:r>
        </a:p>
      </dgm:t>
    </dgm:pt>
    <dgm:pt modelId="{0518D3EC-99D2-4863-A34D-F17484BC7621}" type="parTrans" cxnId="{CE890DD0-FE65-4493-BCAA-BEFB616B8E7A}">
      <dgm:prSet/>
      <dgm:spPr/>
      <dgm:t>
        <a:bodyPr/>
        <a:lstStyle/>
        <a:p>
          <a:endParaRPr lang="ru-RU"/>
        </a:p>
      </dgm:t>
    </dgm:pt>
    <dgm:pt modelId="{6CBC2449-F65C-4B44-A1BF-95C2B537FC64}" type="sibTrans" cxnId="{CE890DD0-FE65-4493-BCAA-BEFB616B8E7A}">
      <dgm:prSet/>
      <dgm:spPr/>
      <dgm:t>
        <a:bodyPr/>
        <a:lstStyle/>
        <a:p>
          <a:endParaRPr lang="ru-RU"/>
        </a:p>
      </dgm:t>
    </dgm:pt>
    <dgm:pt modelId="{940B5FE8-0BA7-4D47-9A30-4439A04AC0F8}">
      <dgm:prSet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b="1" dirty="0" smtClean="0"/>
            <a:t>Спортивно- патриотическое</a:t>
          </a:r>
        </a:p>
      </dgm:t>
    </dgm:pt>
    <dgm:pt modelId="{99731CCB-74CC-4CB5-BC3B-6576F821ADBF}" type="parTrans" cxnId="{2782515D-99A0-4469-875B-CBF73AB9F6AA}">
      <dgm:prSet/>
      <dgm:spPr/>
      <dgm:t>
        <a:bodyPr/>
        <a:lstStyle/>
        <a:p>
          <a:endParaRPr lang="ru-RU"/>
        </a:p>
      </dgm:t>
    </dgm:pt>
    <dgm:pt modelId="{7014F27C-C86B-4E05-9113-05CCBE0A6FD7}" type="sibTrans" cxnId="{2782515D-99A0-4469-875B-CBF73AB9F6AA}">
      <dgm:prSet/>
      <dgm:spPr/>
      <dgm:t>
        <a:bodyPr/>
        <a:lstStyle/>
        <a:p>
          <a:endParaRPr lang="ru-RU"/>
        </a:p>
      </dgm:t>
    </dgm:pt>
    <dgm:pt modelId="{EF468AF3-656F-48FC-801A-4898FF4C385E}" type="pres">
      <dgm:prSet presAssocID="{8FF78122-0D5C-4CFA-A4E5-399E8AB3E9FD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AE54D4A-A8AB-4AB3-94EA-9E6B707464A9}" type="pres">
      <dgm:prSet presAssocID="{6C070CAD-F660-4838-9F48-56C5B610D755}" presName="circle1" presStyleLbl="node1" presStyleIdx="0" presStyleCnt="4"/>
      <dgm:spPr>
        <a:solidFill>
          <a:schemeClr val="accent1">
            <a:lumMod val="75000"/>
          </a:schemeClr>
        </a:solidFill>
      </dgm:spPr>
      <dgm:t>
        <a:bodyPr/>
        <a:lstStyle/>
        <a:p>
          <a:endParaRPr lang="ru-RU"/>
        </a:p>
      </dgm:t>
    </dgm:pt>
    <dgm:pt modelId="{97127DFA-2E32-4B11-AC44-B45657BAA26C}" type="pres">
      <dgm:prSet presAssocID="{6C070CAD-F660-4838-9F48-56C5B610D755}" presName="space" presStyleCnt="0"/>
      <dgm:spPr/>
      <dgm:t>
        <a:bodyPr/>
        <a:lstStyle/>
        <a:p>
          <a:endParaRPr lang="ru-RU"/>
        </a:p>
      </dgm:t>
    </dgm:pt>
    <dgm:pt modelId="{EE89937C-CDF1-45EE-A787-9132A787FA7C}" type="pres">
      <dgm:prSet presAssocID="{6C070CAD-F660-4838-9F48-56C5B610D755}" presName="rect1" presStyleLbl="alignAcc1" presStyleIdx="0" presStyleCnt="4" custLinFactNeighborX="824" custLinFactNeighborY="9010"/>
      <dgm:spPr/>
      <dgm:t>
        <a:bodyPr/>
        <a:lstStyle/>
        <a:p>
          <a:endParaRPr lang="ru-RU"/>
        </a:p>
      </dgm:t>
    </dgm:pt>
    <dgm:pt modelId="{28F73F22-AAD3-4E59-96C6-D3D097BBA3B7}" type="pres">
      <dgm:prSet presAssocID="{814518F4-239C-4B50-88D1-02F45E409DA9}" presName="vertSpace2" presStyleLbl="node1" presStyleIdx="0" presStyleCnt="4"/>
      <dgm:spPr/>
      <dgm:t>
        <a:bodyPr/>
        <a:lstStyle/>
        <a:p>
          <a:endParaRPr lang="ru-RU"/>
        </a:p>
      </dgm:t>
    </dgm:pt>
    <dgm:pt modelId="{874A0D2E-B2F7-4BB3-AB32-C5B3DC87C3D7}" type="pres">
      <dgm:prSet presAssocID="{814518F4-239C-4B50-88D1-02F45E409DA9}" presName="circle2" presStyleLbl="node1" presStyleIdx="1" presStyleCnt="4"/>
      <dgm:spPr/>
      <dgm:t>
        <a:bodyPr/>
        <a:lstStyle/>
        <a:p>
          <a:endParaRPr lang="ru-RU"/>
        </a:p>
      </dgm:t>
    </dgm:pt>
    <dgm:pt modelId="{755B0833-CBBB-4114-AB8B-906275E78C5B}" type="pres">
      <dgm:prSet presAssocID="{814518F4-239C-4B50-88D1-02F45E409DA9}" presName="rect2" presStyleLbl="alignAcc1" presStyleIdx="1" presStyleCnt="4" custLinFactNeighborY="859"/>
      <dgm:spPr/>
      <dgm:t>
        <a:bodyPr/>
        <a:lstStyle/>
        <a:p>
          <a:endParaRPr lang="ru-RU"/>
        </a:p>
      </dgm:t>
    </dgm:pt>
    <dgm:pt modelId="{9A415D73-45B0-4188-BAC0-B846FF28BFC0}" type="pres">
      <dgm:prSet presAssocID="{2FA05926-D038-4D3B-88A7-ECAF705C1DBA}" presName="vertSpace3" presStyleLbl="node1" presStyleIdx="1" presStyleCnt="4"/>
      <dgm:spPr/>
      <dgm:t>
        <a:bodyPr/>
        <a:lstStyle/>
        <a:p>
          <a:endParaRPr lang="ru-RU"/>
        </a:p>
      </dgm:t>
    </dgm:pt>
    <dgm:pt modelId="{3C12505E-7054-4B84-8CC3-4A15E77F17BD}" type="pres">
      <dgm:prSet presAssocID="{2FA05926-D038-4D3B-88A7-ECAF705C1DBA}" presName="circle3" presStyleLbl="node1" presStyleIdx="2" presStyleCnt="4"/>
      <dgm:spPr/>
      <dgm:t>
        <a:bodyPr/>
        <a:lstStyle/>
        <a:p>
          <a:endParaRPr lang="ru-RU"/>
        </a:p>
      </dgm:t>
    </dgm:pt>
    <dgm:pt modelId="{50783FBB-25F6-4D77-8F31-31F0FE4CD8ED}" type="pres">
      <dgm:prSet presAssocID="{2FA05926-D038-4D3B-88A7-ECAF705C1DBA}" presName="rect3" presStyleLbl="alignAcc1" presStyleIdx="2" presStyleCnt="4"/>
      <dgm:spPr/>
      <dgm:t>
        <a:bodyPr/>
        <a:lstStyle/>
        <a:p>
          <a:endParaRPr lang="ru-RU"/>
        </a:p>
      </dgm:t>
    </dgm:pt>
    <dgm:pt modelId="{8CF38995-66EB-48C5-9031-C3E5F7C66B01}" type="pres">
      <dgm:prSet presAssocID="{940B5FE8-0BA7-4D47-9A30-4439A04AC0F8}" presName="vertSpace4" presStyleLbl="node1" presStyleIdx="2" presStyleCnt="4"/>
      <dgm:spPr/>
      <dgm:t>
        <a:bodyPr/>
        <a:lstStyle/>
        <a:p>
          <a:endParaRPr lang="ru-RU"/>
        </a:p>
      </dgm:t>
    </dgm:pt>
    <dgm:pt modelId="{AAD16F7E-C39C-4073-9E21-8A8CF5CD811D}" type="pres">
      <dgm:prSet presAssocID="{940B5FE8-0BA7-4D47-9A30-4439A04AC0F8}" presName="circle4" presStyleLbl="node1" presStyleIdx="3" presStyleCnt="4"/>
      <dgm:spPr/>
      <dgm:t>
        <a:bodyPr/>
        <a:lstStyle/>
        <a:p>
          <a:endParaRPr lang="ru-RU"/>
        </a:p>
      </dgm:t>
    </dgm:pt>
    <dgm:pt modelId="{763F3708-F562-4641-88EC-756DC08754F3}" type="pres">
      <dgm:prSet presAssocID="{940B5FE8-0BA7-4D47-9A30-4439A04AC0F8}" presName="rect4" presStyleLbl="alignAcc1" presStyleIdx="3" presStyleCnt="4"/>
      <dgm:spPr/>
      <dgm:t>
        <a:bodyPr/>
        <a:lstStyle/>
        <a:p>
          <a:endParaRPr lang="ru-RU"/>
        </a:p>
      </dgm:t>
    </dgm:pt>
    <dgm:pt modelId="{F5A3FDF6-0A60-4CBA-A052-C42E062AA0CB}" type="pres">
      <dgm:prSet presAssocID="{6C070CAD-F660-4838-9F48-56C5B610D755}" presName="rect1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FB3ADD-724F-490D-8B94-711A595B75EC}" type="pres">
      <dgm:prSet presAssocID="{814518F4-239C-4B50-88D1-02F45E409DA9}" presName="rect2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084F45-7D62-48D0-BC62-964E34E2F776}" type="pres">
      <dgm:prSet presAssocID="{2FA05926-D038-4D3B-88A7-ECAF705C1DBA}" presName="rect3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2B81D8-D421-474D-BA36-10C95C738785}" type="pres">
      <dgm:prSet presAssocID="{940B5FE8-0BA7-4D47-9A30-4439A04AC0F8}" presName="rect4ParTxNoCh" presStyleLbl="alignAcc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713E7B-99B9-4BCC-820B-26A9A1B69D8D}" srcId="{8FF78122-0D5C-4CFA-A4E5-399E8AB3E9FD}" destId="{814518F4-239C-4B50-88D1-02F45E409DA9}" srcOrd="1" destOrd="0" parTransId="{663329C1-5FF0-4D88-88AF-E6EB722408C1}" sibTransId="{423AB639-6E25-4FEE-B5A2-3F197B464FAF}"/>
    <dgm:cxn modelId="{9A5ABFB7-0BD1-438D-A395-DBAA195A88CB}" type="presOf" srcId="{940B5FE8-0BA7-4D47-9A30-4439A04AC0F8}" destId="{763F3708-F562-4641-88EC-756DC08754F3}" srcOrd="0" destOrd="0" presId="urn:microsoft.com/office/officeart/2005/8/layout/target3"/>
    <dgm:cxn modelId="{F37FBAB5-91FF-455E-A427-AC181B873DDC}" type="presOf" srcId="{2FA05926-D038-4D3B-88A7-ECAF705C1DBA}" destId="{50783FBB-25F6-4D77-8F31-31F0FE4CD8ED}" srcOrd="0" destOrd="0" presId="urn:microsoft.com/office/officeart/2005/8/layout/target3"/>
    <dgm:cxn modelId="{2782515D-99A0-4469-875B-CBF73AB9F6AA}" srcId="{8FF78122-0D5C-4CFA-A4E5-399E8AB3E9FD}" destId="{940B5FE8-0BA7-4D47-9A30-4439A04AC0F8}" srcOrd="3" destOrd="0" parTransId="{99731CCB-74CC-4CB5-BC3B-6576F821ADBF}" sibTransId="{7014F27C-C86B-4E05-9113-05CCBE0A6FD7}"/>
    <dgm:cxn modelId="{624257E9-F331-4E5E-AEBF-73C4CA011B6D}" srcId="{8FF78122-0D5C-4CFA-A4E5-399E8AB3E9FD}" destId="{2FA05926-D038-4D3B-88A7-ECAF705C1DBA}" srcOrd="2" destOrd="0" parTransId="{084D6CF5-3FEA-4DE7-8920-E51ACB2DBEC1}" sibTransId="{56614B8B-C3D2-4FE6-8874-2F9221DE7325}"/>
    <dgm:cxn modelId="{85AAFEB0-A42A-4D08-8DAC-2402090148E6}" type="presOf" srcId="{2FA05926-D038-4D3B-88A7-ECAF705C1DBA}" destId="{19084F45-7D62-48D0-BC62-964E34E2F776}" srcOrd="1" destOrd="0" presId="urn:microsoft.com/office/officeart/2005/8/layout/target3"/>
    <dgm:cxn modelId="{CEE61D9F-6D50-4426-B6FF-34AB75669938}" type="presOf" srcId="{8FF78122-0D5C-4CFA-A4E5-399E8AB3E9FD}" destId="{EF468AF3-656F-48FC-801A-4898FF4C385E}" srcOrd="0" destOrd="0" presId="urn:microsoft.com/office/officeart/2005/8/layout/target3"/>
    <dgm:cxn modelId="{5C66A1EE-18FB-4DF9-8B00-28B9B5B3BABD}" type="presOf" srcId="{814518F4-239C-4B50-88D1-02F45E409DA9}" destId="{755B0833-CBBB-4114-AB8B-906275E78C5B}" srcOrd="0" destOrd="0" presId="urn:microsoft.com/office/officeart/2005/8/layout/target3"/>
    <dgm:cxn modelId="{A9F5CD9C-D316-414B-8235-91AD439A1879}" type="presOf" srcId="{6C070CAD-F660-4838-9F48-56C5B610D755}" destId="{EE89937C-CDF1-45EE-A787-9132A787FA7C}" srcOrd="0" destOrd="0" presId="urn:microsoft.com/office/officeart/2005/8/layout/target3"/>
    <dgm:cxn modelId="{92A42963-F191-48C2-A45C-EA245696CA9C}" type="presOf" srcId="{814518F4-239C-4B50-88D1-02F45E409DA9}" destId="{14FB3ADD-724F-490D-8B94-711A595B75EC}" srcOrd="1" destOrd="0" presId="urn:microsoft.com/office/officeart/2005/8/layout/target3"/>
    <dgm:cxn modelId="{CE890DD0-FE65-4493-BCAA-BEFB616B8E7A}" srcId="{8FF78122-0D5C-4CFA-A4E5-399E8AB3E9FD}" destId="{6C070CAD-F660-4838-9F48-56C5B610D755}" srcOrd="0" destOrd="0" parTransId="{0518D3EC-99D2-4863-A34D-F17484BC7621}" sibTransId="{6CBC2449-F65C-4B44-A1BF-95C2B537FC64}"/>
    <dgm:cxn modelId="{0DDEAA92-284B-4192-BA9F-88844EB1A248}" type="presOf" srcId="{940B5FE8-0BA7-4D47-9A30-4439A04AC0F8}" destId="{8F2B81D8-D421-474D-BA36-10C95C738785}" srcOrd="1" destOrd="0" presId="urn:microsoft.com/office/officeart/2005/8/layout/target3"/>
    <dgm:cxn modelId="{70993124-FBB2-4DF0-9457-E7A74D382C04}" type="presOf" srcId="{6C070CAD-F660-4838-9F48-56C5B610D755}" destId="{F5A3FDF6-0A60-4CBA-A052-C42E062AA0CB}" srcOrd="1" destOrd="0" presId="urn:microsoft.com/office/officeart/2005/8/layout/target3"/>
    <dgm:cxn modelId="{1BD3B4B4-2CC9-407D-9553-6269A591BA4D}" type="presParOf" srcId="{EF468AF3-656F-48FC-801A-4898FF4C385E}" destId="{7AE54D4A-A8AB-4AB3-94EA-9E6B707464A9}" srcOrd="0" destOrd="0" presId="urn:microsoft.com/office/officeart/2005/8/layout/target3"/>
    <dgm:cxn modelId="{B3E6954B-72E5-4871-B3D0-75A75061F966}" type="presParOf" srcId="{EF468AF3-656F-48FC-801A-4898FF4C385E}" destId="{97127DFA-2E32-4B11-AC44-B45657BAA26C}" srcOrd="1" destOrd="0" presId="urn:microsoft.com/office/officeart/2005/8/layout/target3"/>
    <dgm:cxn modelId="{E07BDBC2-FA86-4BA9-95AE-2E1ABF094349}" type="presParOf" srcId="{EF468AF3-656F-48FC-801A-4898FF4C385E}" destId="{EE89937C-CDF1-45EE-A787-9132A787FA7C}" srcOrd="2" destOrd="0" presId="urn:microsoft.com/office/officeart/2005/8/layout/target3"/>
    <dgm:cxn modelId="{757B1ACC-A078-4330-AB05-3203FAFBBD37}" type="presParOf" srcId="{EF468AF3-656F-48FC-801A-4898FF4C385E}" destId="{28F73F22-AAD3-4E59-96C6-D3D097BBA3B7}" srcOrd="3" destOrd="0" presId="urn:microsoft.com/office/officeart/2005/8/layout/target3"/>
    <dgm:cxn modelId="{0466E6A5-8BCC-4AFB-8542-0073F1704F70}" type="presParOf" srcId="{EF468AF3-656F-48FC-801A-4898FF4C385E}" destId="{874A0D2E-B2F7-4BB3-AB32-C5B3DC87C3D7}" srcOrd="4" destOrd="0" presId="urn:microsoft.com/office/officeart/2005/8/layout/target3"/>
    <dgm:cxn modelId="{FF8BD282-F17A-4A24-BAF9-DA58CF5805AE}" type="presParOf" srcId="{EF468AF3-656F-48FC-801A-4898FF4C385E}" destId="{755B0833-CBBB-4114-AB8B-906275E78C5B}" srcOrd="5" destOrd="0" presId="urn:microsoft.com/office/officeart/2005/8/layout/target3"/>
    <dgm:cxn modelId="{BE914658-C2E9-4975-A736-EE46140970EB}" type="presParOf" srcId="{EF468AF3-656F-48FC-801A-4898FF4C385E}" destId="{9A415D73-45B0-4188-BAC0-B846FF28BFC0}" srcOrd="6" destOrd="0" presId="urn:microsoft.com/office/officeart/2005/8/layout/target3"/>
    <dgm:cxn modelId="{FB7287D8-1343-48A9-9E62-1C7E671951FC}" type="presParOf" srcId="{EF468AF3-656F-48FC-801A-4898FF4C385E}" destId="{3C12505E-7054-4B84-8CC3-4A15E77F17BD}" srcOrd="7" destOrd="0" presId="urn:microsoft.com/office/officeart/2005/8/layout/target3"/>
    <dgm:cxn modelId="{6F1930E2-BC8C-4721-80CA-61E8B84A4AE7}" type="presParOf" srcId="{EF468AF3-656F-48FC-801A-4898FF4C385E}" destId="{50783FBB-25F6-4D77-8F31-31F0FE4CD8ED}" srcOrd="8" destOrd="0" presId="urn:microsoft.com/office/officeart/2005/8/layout/target3"/>
    <dgm:cxn modelId="{CC5488F0-76DC-48B5-A7C0-3ECCCF9A50C4}" type="presParOf" srcId="{EF468AF3-656F-48FC-801A-4898FF4C385E}" destId="{8CF38995-66EB-48C5-9031-C3E5F7C66B01}" srcOrd="9" destOrd="0" presId="urn:microsoft.com/office/officeart/2005/8/layout/target3"/>
    <dgm:cxn modelId="{B86686B9-593D-4115-85ED-E926E3AFA5FA}" type="presParOf" srcId="{EF468AF3-656F-48FC-801A-4898FF4C385E}" destId="{AAD16F7E-C39C-4073-9E21-8A8CF5CD811D}" srcOrd="10" destOrd="0" presId="urn:microsoft.com/office/officeart/2005/8/layout/target3"/>
    <dgm:cxn modelId="{0AC88F2E-6D23-4542-B782-E4FCFD40C0F7}" type="presParOf" srcId="{EF468AF3-656F-48FC-801A-4898FF4C385E}" destId="{763F3708-F562-4641-88EC-756DC08754F3}" srcOrd="11" destOrd="0" presId="urn:microsoft.com/office/officeart/2005/8/layout/target3"/>
    <dgm:cxn modelId="{8549D183-0111-43B4-ABD1-170733F19E2A}" type="presParOf" srcId="{EF468AF3-656F-48FC-801A-4898FF4C385E}" destId="{F5A3FDF6-0A60-4CBA-A052-C42E062AA0CB}" srcOrd="12" destOrd="0" presId="urn:microsoft.com/office/officeart/2005/8/layout/target3"/>
    <dgm:cxn modelId="{09D6EB66-A287-49A4-8845-75AD0DAA25AE}" type="presParOf" srcId="{EF468AF3-656F-48FC-801A-4898FF4C385E}" destId="{14FB3ADD-724F-490D-8B94-711A595B75EC}" srcOrd="13" destOrd="0" presId="urn:microsoft.com/office/officeart/2005/8/layout/target3"/>
    <dgm:cxn modelId="{6EDFD615-BD18-4E9D-AC38-826B4138E16D}" type="presParOf" srcId="{EF468AF3-656F-48FC-801A-4898FF4C385E}" destId="{19084F45-7D62-48D0-BC62-964E34E2F776}" srcOrd="14" destOrd="0" presId="urn:microsoft.com/office/officeart/2005/8/layout/target3"/>
    <dgm:cxn modelId="{158462E0-47A0-4D1D-8097-3BFDF72BCE9D}" type="presParOf" srcId="{EF468AF3-656F-48FC-801A-4898FF4C385E}" destId="{8F2B81D8-D421-474D-BA36-10C95C738785}" srcOrd="15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B53016-7FD8-4321-94B9-82D4628750D3}" type="doc">
      <dgm:prSet loTypeId="urn:microsoft.com/office/officeart/2005/8/layout/venn1" loCatId="relationship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5CBB222-3AFB-4868-8567-186C9C95DCD0}">
      <dgm:prSet custT="1"/>
      <dgm:spPr>
        <a:solidFill>
          <a:srgbClr val="CE8C08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gm:spPr>
      <dgm:t>
        <a:bodyPr/>
        <a:lstStyle/>
        <a:p>
          <a:pPr rtl="0"/>
          <a:r>
            <a:rPr lang="ru-RU" sz="1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Портфель проектов  по гражданско-патриотическому развитию </a:t>
          </a:r>
          <a:endParaRPr lang="ru-RU" sz="1800" b="1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362BB31D-95CC-4F03-A5EA-25ADBB079560}" type="parTrans" cxnId="{001A4962-B871-42F2-877F-C40EB79A6510}">
      <dgm:prSet/>
      <dgm:spPr/>
      <dgm:t>
        <a:bodyPr/>
        <a:lstStyle/>
        <a:p>
          <a:endParaRPr lang="ru-RU"/>
        </a:p>
      </dgm:t>
    </dgm:pt>
    <dgm:pt modelId="{DBD1640A-684E-4C6B-845D-0CED5F10BDF0}" type="sibTrans" cxnId="{001A4962-B871-42F2-877F-C40EB79A6510}">
      <dgm:prSet/>
      <dgm:spPr/>
      <dgm:t>
        <a:bodyPr/>
        <a:lstStyle/>
        <a:p>
          <a:endParaRPr lang="ru-RU"/>
        </a:p>
      </dgm:t>
    </dgm:pt>
    <dgm:pt modelId="{F3ED94B0-BA95-4AB2-A52C-1287B3495DE5}" type="pres">
      <dgm:prSet presAssocID="{FFB53016-7FD8-4321-94B9-82D4628750D3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872BCB9-E89E-4E49-A44A-11638F113381}" type="pres">
      <dgm:prSet presAssocID="{A5CBB222-3AFB-4868-8567-186C9C95DCD0}" presName="circ1TxSh" presStyleLbl="vennNode1" presStyleIdx="0" presStyleCnt="1" custScaleX="105400" custScaleY="100000" custLinFactNeighborX="2700" custLinFactNeighborY="-4339"/>
      <dgm:spPr/>
      <dgm:t>
        <a:bodyPr/>
        <a:lstStyle/>
        <a:p>
          <a:endParaRPr lang="ru-RU"/>
        </a:p>
      </dgm:t>
    </dgm:pt>
  </dgm:ptLst>
  <dgm:cxnLst>
    <dgm:cxn modelId="{001A4962-B871-42F2-877F-C40EB79A6510}" srcId="{FFB53016-7FD8-4321-94B9-82D4628750D3}" destId="{A5CBB222-3AFB-4868-8567-186C9C95DCD0}" srcOrd="0" destOrd="0" parTransId="{362BB31D-95CC-4F03-A5EA-25ADBB079560}" sibTransId="{DBD1640A-684E-4C6B-845D-0CED5F10BDF0}"/>
    <dgm:cxn modelId="{32475E31-9CAE-4BB1-BBCC-B04499A0342F}" type="presOf" srcId="{A5CBB222-3AFB-4868-8567-186C9C95DCD0}" destId="{5872BCB9-E89E-4E49-A44A-11638F113381}" srcOrd="0" destOrd="0" presId="urn:microsoft.com/office/officeart/2005/8/layout/venn1"/>
    <dgm:cxn modelId="{4BB247AA-E190-46DA-8A8B-96AE0411BDCF}" type="presOf" srcId="{FFB53016-7FD8-4321-94B9-82D4628750D3}" destId="{F3ED94B0-BA95-4AB2-A52C-1287B3495DE5}" srcOrd="0" destOrd="0" presId="urn:microsoft.com/office/officeart/2005/8/layout/venn1"/>
    <dgm:cxn modelId="{CCEA2F53-161B-4C47-B734-FE31FBA44EE0}" type="presParOf" srcId="{F3ED94B0-BA95-4AB2-A52C-1287B3495DE5}" destId="{5872BCB9-E89E-4E49-A44A-11638F113381}" srcOrd="0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AE54D4A-A8AB-4AB3-94EA-9E6B707464A9}">
      <dsp:nvSpPr>
        <dsp:cNvPr id="0" name=""/>
        <dsp:cNvSpPr/>
      </dsp:nvSpPr>
      <dsp:spPr>
        <a:xfrm>
          <a:off x="0" y="0"/>
          <a:ext cx="5111452" cy="511145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EE89937C-CDF1-45EE-A787-9132A787FA7C}">
      <dsp:nvSpPr>
        <dsp:cNvPr id="0" name=""/>
        <dsp:cNvSpPr/>
      </dsp:nvSpPr>
      <dsp:spPr>
        <a:xfrm>
          <a:off x="2555726" y="0"/>
          <a:ext cx="8013948" cy="511145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marR="0" lvl="0" indent="0" algn="ctr" defTabSz="80010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ru-RU" sz="4500" b="1" kern="1200" dirty="0" smtClean="0"/>
            <a:t>Гражданско-правовое</a:t>
          </a:r>
        </a:p>
      </dsp:txBody>
      <dsp:txXfrm>
        <a:off x="2555726" y="0"/>
        <a:ext cx="8013948" cy="1086183"/>
      </dsp:txXfrm>
    </dsp:sp>
    <dsp:sp modelId="{874A0D2E-B2F7-4BB3-AB32-C5B3DC87C3D7}">
      <dsp:nvSpPr>
        <dsp:cNvPr id="0" name=""/>
        <dsp:cNvSpPr/>
      </dsp:nvSpPr>
      <dsp:spPr>
        <a:xfrm>
          <a:off x="670878" y="1086183"/>
          <a:ext cx="3769696" cy="3769696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55B0833-CBBB-4114-AB8B-906275E78C5B}">
      <dsp:nvSpPr>
        <dsp:cNvPr id="0" name=""/>
        <dsp:cNvSpPr/>
      </dsp:nvSpPr>
      <dsp:spPr>
        <a:xfrm>
          <a:off x="2555726" y="1118565"/>
          <a:ext cx="8013948" cy="376969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4500" b="1" kern="1200" dirty="0" smtClean="0"/>
            <a:t>Культурно-историческое</a:t>
          </a:r>
          <a:endParaRPr lang="ru-RU" sz="4500" kern="1200" dirty="0" smtClean="0"/>
        </a:p>
      </dsp:txBody>
      <dsp:txXfrm>
        <a:off x="2555726" y="1118565"/>
        <a:ext cx="8013948" cy="1086183"/>
      </dsp:txXfrm>
    </dsp:sp>
    <dsp:sp modelId="{3C12505E-7054-4B84-8CC3-4A15E77F17BD}">
      <dsp:nvSpPr>
        <dsp:cNvPr id="0" name=""/>
        <dsp:cNvSpPr/>
      </dsp:nvSpPr>
      <dsp:spPr>
        <a:xfrm>
          <a:off x="1341756" y="2172367"/>
          <a:ext cx="2427940" cy="2427940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50783FBB-25F6-4D77-8F31-31F0FE4CD8ED}">
      <dsp:nvSpPr>
        <dsp:cNvPr id="0" name=""/>
        <dsp:cNvSpPr/>
      </dsp:nvSpPr>
      <dsp:spPr>
        <a:xfrm>
          <a:off x="2555726" y="2172367"/>
          <a:ext cx="8013948" cy="242794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500" b="1" kern="1200" dirty="0" smtClean="0"/>
            <a:t>Военно-историческое </a:t>
          </a:r>
          <a:endParaRPr lang="ru-RU" sz="4500" kern="1200" dirty="0"/>
        </a:p>
      </dsp:txBody>
      <dsp:txXfrm>
        <a:off x="2555726" y="2172367"/>
        <a:ext cx="8013948" cy="1086183"/>
      </dsp:txXfrm>
    </dsp:sp>
    <dsp:sp modelId="{AAD16F7E-C39C-4073-9E21-8A8CF5CD811D}">
      <dsp:nvSpPr>
        <dsp:cNvPr id="0" name=""/>
        <dsp:cNvSpPr/>
      </dsp:nvSpPr>
      <dsp:spPr>
        <a:xfrm>
          <a:off x="2012634" y="3258551"/>
          <a:ext cx="1086183" cy="1086183"/>
        </a:xfrm>
        <a:prstGeom prst="pie">
          <a:avLst>
            <a:gd name="adj1" fmla="val 5400000"/>
            <a:gd name="adj2" fmla="val 1620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63F3708-F562-4641-88EC-756DC08754F3}">
      <dsp:nvSpPr>
        <dsp:cNvPr id="0" name=""/>
        <dsp:cNvSpPr/>
      </dsp:nvSpPr>
      <dsp:spPr>
        <a:xfrm>
          <a:off x="2555726" y="3258551"/>
          <a:ext cx="8013948" cy="1086183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4500" b="1" kern="1200" dirty="0" smtClean="0"/>
            <a:t>Спортивно- патриотическое</a:t>
          </a:r>
        </a:p>
      </dsp:txBody>
      <dsp:txXfrm>
        <a:off x="2555726" y="3258551"/>
        <a:ext cx="8013948" cy="108618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72BCB9-E89E-4E49-A44A-11638F113381}">
      <dsp:nvSpPr>
        <dsp:cNvPr id="0" name=""/>
        <dsp:cNvSpPr/>
      </dsp:nvSpPr>
      <dsp:spPr>
        <a:xfrm>
          <a:off x="-56431" y="91103"/>
          <a:ext cx="2202920" cy="2090057"/>
        </a:xfrm>
        <a:prstGeom prst="ellipse">
          <a:avLst/>
        </a:prstGeom>
        <a:solidFill>
          <a:srgbClr val="CE8C08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artDeco"/>
          <a:contourClr>
            <a:srgbClr val="FFFFFF"/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Портфель проектов  по гражданско-патриотическому развитию </a:t>
          </a:r>
          <a:endParaRPr lang="ru-RU" sz="1800" b="1" kern="1200" dirty="0">
            <a:solidFill>
              <a:schemeClr val="bg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66179" y="397185"/>
        <a:ext cx="1557700" cy="14778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6E337A-943B-4C97-93A7-A807CCCF7EAB}" type="datetimeFigureOut">
              <a:rPr lang="ru-RU" smtClean="0"/>
              <a:t>29.10.2025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7174AA-F7D0-4E37-8CA6-BBD7398C77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56764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6C0D91-0AC2-4E73-9928-5911758D1A38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5781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64D326-1C40-FA42-8098-FF5541EA17C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4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021FC4-C3E4-EB4B-BFD4-127EAA1856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1"/>
            </a:lvl1pPr>
            <a:lvl2pPr marL="457218" indent="0" algn="ctr">
              <a:buNone/>
              <a:defRPr sz="2000"/>
            </a:lvl2pPr>
            <a:lvl3pPr marL="914436" indent="0" algn="ctr">
              <a:buNone/>
              <a:defRPr sz="1800"/>
            </a:lvl3pPr>
            <a:lvl4pPr marL="1371654" indent="0" algn="ctr">
              <a:buNone/>
              <a:defRPr sz="1600"/>
            </a:lvl4pPr>
            <a:lvl5pPr marL="1828872" indent="0" algn="ctr">
              <a:buNone/>
              <a:defRPr sz="1600"/>
            </a:lvl5pPr>
            <a:lvl6pPr marL="2286090" indent="0" algn="ctr">
              <a:buNone/>
              <a:defRPr sz="1600"/>
            </a:lvl6pPr>
            <a:lvl7pPr marL="2743308" indent="0" algn="ctr">
              <a:buNone/>
              <a:defRPr sz="1600"/>
            </a:lvl7pPr>
            <a:lvl8pPr marL="3200526" indent="0" algn="ctr">
              <a:buNone/>
              <a:defRPr sz="1600"/>
            </a:lvl8pPr>
            <a:lvl9pPr marL="3657744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54F5ED-0303-804C-81E4-C17675B25D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5D859-04FC-1A41-AAF2-D69534B5567D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35A8CA-82B1-EE4A-AC41-20776DC0F8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1F272A-015D-A843-B33B-DBCBBC7E8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3D647-086E-F543-BAE3-EBB41A6D7C0C}" type="slidenum">
              <a:rPr lang="x-none" smtClean="0"/>
              <a:t>‹#›</a:t>
            </a:fld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5698F9A-8C42-E74B-9F91-549C98BC1E5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5153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2E5F28-F251-FD49-B360-86CF0BDAD1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7794E6-AAA2-294D-A3A2-833D8DDFB77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751E8A-77E0-7F44-AF22-0F61DEB77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5D859-04FC-1A41-AAF2-D69534B5567D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436665-4BB2-4844-897E-DA300864B4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B5FB04-7E85-BC44-BCF6-E0CE27245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3D647-086E-F543-BAE3-EBB41A6D7C0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787473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087427-F899-E444-841B-69C76B01C5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6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FD49A95-7F28-3646-95CB-C1BCF3A5E9F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93EBA1-38C7-F14E-B0A9-5D92114EC5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5D859-04FC-1A41-AAF2-D69534B5567D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C44985-4245-6049-B4BE-8BC3CE6787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636D22-7740-8E44-9E2A-4E669E1B84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3D647-086E-F543-BAE3-EBB41A6D7C0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2818750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9E0199-4D79-374B-8901-696FEEC3F5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57514D-28E4-9D44-A588-A42F10D89C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762D1A-265A-A74D-849F-C894B5ACF4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5D859-04FC-1A41-AAF2-D69534B5567D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0C69A1-2BFB-3648-AC43-961F2C23A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1E1D7E-8EAB-5341-A1EA-07E6D3FFD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3D647-086E-F543-BAE3-EBB41A6D7C0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897712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4C8B71-D80A-CA4C-8928-06FBF5B5DD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716596-1B4E-474A-B3C3-D15D55858F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1">
                <a:solidFill>
                  <a:schemeClr val="tx1">
                    <a:tint val="75000"/>
                  </a:schemeClr>
                </a:solidFill>
              </a:defRPr>
            </a:lvl1pPr>
            <a:lvl2pPr marL="45721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3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7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9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30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5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7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0E8217-2930-FF4C-9E5E-2C5FC5D70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5D859-04FC-1A41-AAF2-D69534B5567D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AD463E-7821-0A4E-B025-802F336F18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08DE0-6382-1440-BC2D-47DB6A204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3D647-086E-F543-BAE3-EBB41A6D7C0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944309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5427E7-599E-0B4A-BAAF-BE029E92F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440C7D-01F3-F545-8224-8D6A25C585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2CB68AF-283D-554A-9269-12575D2187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E939C3-7F2A-C44D-AC39-61EA70DA32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5D859-04FC-1A41-AAF2-D69534B5567D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A2782-E9E9-7C47-A779-CFBF611679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284098-0B69-1847-9830-1903CB7C3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3D647-086E-F543-BAE3-EBB41A6D7C0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044269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D7810E-D5E9-7243-8A4D-2949140AA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6A2A85-8B0C-FB47-B1B5-FAB880744F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7" cy="823912"/>
          </a:xfrm>
        </p:spPr>
        <p:txBody>
          <a:bodyPr anchor="b"/>
          <a:lstStyle>
            <a:lvl1pPr marL="0" indent="0">
              <a:buNone/>
              <a:defRPr sz="2401" b="1"/>
            </a:lvl1pPr>
            <a:lvl2pPr marL="457218" indent="0">
              <a:buNone/>
              <a:defRPr sz="2000" b="1"/>
            </a:lvl2pPr>
            <a:lvl3pPr marL="914436" indent="0">
              <a:buNone/>
              <a:defRPr sz="1800" b="1"/>
            </a:lvl3pPr>
            <a:lvl4pPr marL="1371654" indent="0">
              <a:buNone/>
              <a:defRPr sz="1600" b="1"/>
            </a:lvl4pPr>
            <a:lvl5pPr marL="1828872" indent="0">
              <a:buNone/>
              <a:defRPr sz="1600" b="1"/>
            </a:lvl5pPr>
            <a:lvl6pPr marL="2286090" indent="0">
              <a:buNone/>
              <a:defRPr sz="1600" b="1"/>
            </a:lvl6pPr>
            <a:lvl7pPr marL="2743308" indent="0">
              <a:buNone/>
              <a:defRPr sz="1600" b="1"/>
            </a:lvl7pPr>
            <a:lvl8pPr marL="3200526" indent="0">
              <a:buNone/>
              <a:defRPr sz="1600" b="1"/>
            </a:lvl8pPr>
            <a:lvl9pPr marL="3657744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965159-0904-1444-ADA9-DC8D03870B9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2505076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42E9D5D-3AC5-7B41-83E9-B626527AB1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1" b="1"/>
            </a:lvl1pPr>
            <a:lvl2pPr marL="457218" indent="0">
              <a:buNone/>
              <a:defRPr sz="2000" b="1"/>
            </a:lvl2pPr>
            <a:lvl3pPr marL="914436" indent="0">
              <a:buNone/>
              <a:defRPr sz="1800" b="1"/>
            </a:lvl3pPr>
            <a:lvl4pPr marL="1371654" indent="0">
              <a:buNone/>
              <a:defRPr sz="1600" b="1"/>
            </a:lvl4pPr>
            <a:lvl5pPr marL="1828872" indent="0">
              <a:buNone/>
              <a:defRPr sz="1600" b="1"/>
            </a:lvl5pPr>
            <a:lvl6pPr marL="2286090" indent="0">
              <a:buNone/>
              <a:defRPr sz="1600" b="1"/>
            </a:lvl6pPr>
            <a:lvl7pPr marL="2743308" indent="0">
              <a:buNone/>
              <a:defRPr sz="1600" b="1"/>
            </a:lvl7pPr>
            <a:lvl8pPr marL="3200526" indent="0">
              <a:buNone/>
              <a:defRPr sz="1600" b="1"/>
            </a:lvl8pPr>
            <a:lvl9pPr marL="3657744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EAB4346-FB69-5043-9244-D3F7776699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6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5FD3B4-2DC4-424C-AE2A-904B259304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5D859-04FC-1A41-AAF2-D69534B5567D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1CA081F-61D7-C544-9E73-720087AF8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2E90146-52E5-834E-87FA-D2C8A8137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3D647-086E-F543-BAE3-EBB41A6D7C0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4425602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72332-D21C-C04D-BD6F-F1A36839B2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F666398-7B67-8541-B545-4D8DED3A9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5D859-04FC-1A41-AAF2-D69534B5567D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7DCF337-8C3C-1240-9A93-65BF3A078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17BA14-FAD1-4B43-90CF-11AB024A4C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3D647-086E-F543-BAE3-EBB41A6D7C0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6347793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212F2E3-A88C-234E-9965-E9D06114FF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5D859-04FC-1A41-AAF2-D69534B5567D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16967A-81F4-EF4F-8C21-FD5E811CF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BA228-DBA9-6840-84EE-4A034430F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3D647-086E-F543-BAE3-EBB41A6D7C0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191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70346A-5710-B942-88B0-EBBA679843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1C36A-6178-B34E-94C1-98B0158410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1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21B3BE4-4381-3446-A062-B6223E8E99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8" indent="0">
              <a:buNone/>
              <a:defRPr sz="1400"/>
            </a:lvl2pPr>
            <a:lvl3pPr marL="914436" indent="0">
              <a:buNone/>
              <a:defRPr sz="1200"/>
            </a:lvl3pPr>
            <a:lvl4pPr marL="1371654" indent="0">
              <a:buNone/>
              <a:defRPr sz="1000"/>
            </a:lvl4pPr>
            <a:lvl5pPr marL="1828872" indent="0">
              <a:buNone/>
              <a:defRPr sz="1000"/>
            </a:lvl5pPr>
            <a:lvl6pPr marL="2286090" indent="0">
              <a:buNone/>
              <a:defRPr sz="1000"/>
            </a:lvl6pPr>
            <a:lvl7pPr marL="2743308" indent="0">
              <a:buNone/>
              <a:defRPr sz="1000"/>
            </a:lvl7pPr>
            <a:lvl8pPr marL="3200526" indent="0">
              <a:buNone/>
              <a:defRPr sz="1000"/>
            </a:lvl8pPr>
            <a:lvl9pPr marL="3657744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493B63-AEB7-5441-93AF-F8E7317755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5D859-04FC-1A41-AAF2-D69534B5567D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46B11E-8945-724C-B8CD-C975CB07C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178043-357C-0D4F-9DBA-F4C03E1820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3D647-086E-F543-BAE3-EBB41A6D7C0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94855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FB0A57-F829-BA4E-8ED0-5469004D7C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6A1BE7A-CA37-A74F-B0FE-FBBB117B5FB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18" indent="0">
              <a:buNone/>
              <a:defRPr sz="2800"/>
            </a:lvl2pPr>
            <a:lvl3pPr marL="914436" indent="0">
              <a:buNone/>
              <a:defRPr sz="2401"/>
            </a:lvl3pPr>
            <a:lvl4pPr marL="1371654" indent="0">
              <a:buNone/>
              <a:defRPr sz="2000"/>
            </a:lvl4pPr>
            <a:lvl5pPr marL="1828872" indent="0">
              <a:buNone/>
              <a:defRPr sz="2000"/>
            </a:lvl5pPr>
            <a:lvl6pPr marL="2286090" indent="0">
              <a:buNone/>
              <a:defRPr sz="2000"/>
            </a:lvl6pPr>
            <a:lvl7pPr marL="2743308" indent="0">
              <a:buNone/>
              <a:defRPr sz="2000"/>
            </a:lvl7pPr>
            <a:lvl8pPr marL="3200526" indent="0">
              <a:buNone/>
              <a:defRPr sz="2000"/>
            </a:lvl8pPr>
            <a:lvl9pPr marL="3657744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2EDD27-1F45-D242-A760-A7A7A8D511E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18" indent="0">
              <a:buNone/>
              <a:defRPr sz="1400"/>
            </a:lvl2pPr>
            <a:lvl3pPr marL="914436" indent="0">
              <a:buNone/>
              <a:defRPr sz="1200"/>
            </a:lvl3pPr>
            <a:lvl4pPr marL="1371654" indent="0">
              <a:buNone/>
              <a:defRPr sz="1000"/>
            </a:lvl4pPr>
            <a:lvl5pPr marL="1828872" indent="0">
              <a:buNone/>
              <a:defRPr sz="1000"/>
            </a:lvl5pPr>
            <a:lvl6pPr marL="2286090" indent="0">
              <a:buNone/>
              <a:defRPr sz="1000"/>
            </a:lvl6pPr>
            <a:lvl7pPr marL="2743308" indent="0">
              <a:buNone/>
              <a:defRPr sz="1000"/>
            </a:lvl7pPr>
            <a:lvl8pPr marL="3200526" indent="0">
              <a:buNone/>
              <a:defRPr sz="1000"/>
            </a:lvl8pPr>
            <a:lvl9pPr marL="3657744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AFFAB2E-6F29-AC4D-AE53-A9665F117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5D859-04FC-1A41-AAF2-D69534B5567D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534AB5D-C491-5342-A1D5-97B4266CC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D8BE24-B09E-2640-826F-9CDAFB7299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83D647-086E-F543-BAE3-EBB41A6D7C0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503219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1CBFE8A-E71D-A74C-8922-7655206F01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5BB6AC7-9992-C04A-B1A3-57DCA0D382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516D80-C50C-DD4F-A956-E25FA88B60D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5D859-04FC-1A41-AAF2-D69534B5567D}" type="datetimeFigureOut">
              <a:rPr lang="x-none" smtClean="0"/>
              <a:t>29.10.2025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25902A-FFD8-CB44-8DBD-5553FB0B9F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59111D-3A43-4448-9EAD-797D2D44F9D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83D647-086E-F543-BAE3-EBB41A6D7C0C}" type="slidenum">
              <a:rPr lang="x-none" smtClean="0"/>
              <a:t>‹#›</a:t>
            </a:fld>
            <a:endParaRPr lang="x-none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B80C6AA-3615-9F4B-8AE0-57637434BA53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952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3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9" indent="-228609" algn="l" defTabSz="914436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27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1" kern="1200">
          <a:solidFill>
            <a:schemeClr val="tx1"/>
          </a:solidFill>
          <a:latin typeface="+mn-lt"/>
          <a:ea typeface="+mn-ea"/>
          <a:cs typeface="+mn-cs"/>
        </a:defRPr>
      </a:lvl2pPr>
      <a:lvl3pPr marL="1143045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63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82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99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18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35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54" indent="-228609" algn="l" defTabSz="91443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8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36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54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72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90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08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26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44" algn="l" defTabSz="91443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5CB10482-A6FF-ED4A-A280-2EF517B7FB91}"/>
              </a:ext>
            </a:extLst>
          </p:cNvPr>
          <p:cNvSpPr txBox="1">
            <a:spLocks/>
          </p:cNvSpPr>
          <p:nvPr/>
        </p:nvSpPr>
        <p:spPr>
          <a:xfrm>
            <a:off x="363485" y="899161"/>
            <a:ext cx="6949440" cy="5410200"/>
          </a:xfrm>
          <a:prstGeom prst="rect">
            <a:avLst/>
          </a:prstGeom>
          <a:gradFill flip="none" rotWithShape="1">
            <a:gsLst>
              <a:gs pos="0">
                <a:srgbClr val="CE8C08">
                  <a:shade val="30000"/>
                  <a:satMod val="115000"/>
                </a:srgbClr>
              </a:gs>
              <a:gs pos="50000">
                <a:srgbClr val="CE8C08">
                  <a:shade val="67500"/>
                  <a:satMod val="115000"/>
                </a:srgbClr>
              </a:gs>
              <a:gs pos="100000">
                <a:srgbClr val="CE8C08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 prst="coolSlant"/>
          </a:sp3d>
        </p:spPr>
        <p:txBody>
          <a:bodyPr vert="horz" lIns="91440" tIns="45720" rIns="91440" bIns="45720" rtlCol="0">
            <a:noAutofit/>
            <a:sp3d extrusionH="57150">
              <a:bevelT w="38100" h="38100"/>
            </a:sp3d>
          </a:bodyPr>
          <a:lstStyle>
            <a:lvl1pPr marL="0" indent="0" algn="ctr" defTabSz="91443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18" indent="0" algn="ctr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36" indent="0" algn="ctr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54" indent="0" algn="ctr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72" indent="0" algn="ctr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90" indent="0" algn="ctr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308" indent="0" algn="ctr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526" indent="0" algn="ctr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744" indent="0" algn="ctr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РЕГИОНАЛЬНЫЙ  НАУЧНО-МЕТОДИЧЕСКИЙ  СЕМИНАР</a:t>
            </a:r>
          </a:p>
          <a:p>
            <a:pPr>
              <a:lnSpc>
                <a:spcPct val="100000"/>
              </a:lnSpc>
            </a:pPr>
            <a:endParaRPr lang="ru-RU" sz="2800" b="1" dirty="0" smtClean="0">
              <a:ln w="19050">
                <a:solidFill>
                  <a:schemeClr val="tx1"/>
                </a:solidFill>
                <a:prstDash val="solid"/>
              </a:ln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800" b="1" dirty="0" smtClean="0">
                <a:ln w="19050">
                  <a:solidFill>
                    <a:schemeClr val="bg1"/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«Формирование гражданско-патриотических чувств и качеств у обучающихся с нарушением интеллекта в рамках реализации РИП»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endParaRPr lang="ru-RU" sz="2800" b="1" cap="all" dirty="0" smtClean="0">
              <a:ln w="9000" cmpd="sng">
                <a:solidFill>
                  <a:schemeClr val="tx1"/>
                </a:solidFill>
                <a:prstDash val="solid"/>
              </a:ln>
              <a:effectLst>
                <a:reflection blurRad="12700" stA="28000" endPos="45000" dist="1000" dir="5400000" sy="-100000" algn="bl" rotWithShape="0"/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А.А. Макарова, методист </a:t>
            </a:r>
          </a:p>
          <a:p>
            <a:pPr algn="r">
              <a:lnSpc>
                <a:spcPct val="100000"/>
              </a:lnSpc>
              <a:spcBef>
                <a:spcPts val="0"/>
              </a:spcBef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ГКОУ « Котовская школа-интернат» </a:t>
            </a:r>
          </a:p>
          <a:p>
            <a:pPr>
              <a:lnSpc>
                <a:spcPct val="100000"/>
              </a:lnSpc>
            </a:pP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КОТОВО, 29.10.2025</a:t>
            </a:r>
          </a:p>
          <a:p>
            <a:pPr>
              <a:lnSpc>
                <a:spcPct val="100000"/>
              </a:lnSpc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</a:pP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4445" y="899161"/>
            <a:ext cx="1963737" cy="2273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3951" y="2847023"/>
            <a:ext cx="2408237" cy="1895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4445" y="4492625"/>
            <a:ext cx="2127250" cy="212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86297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2_5206704547027771578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802" y="0"/>
            <a:ext cx="12192277" cy="6858000"/>
          </a:xfrm>
        </p:spPr>
      </p:pic>
    </p:spTree>
    <p:extLst>
      <p:ext uri="{BB962C8B-B14F-4D97-AF65-F5344CB8AC3E}">
        <p14:creationId xmlns:p14="http://schemas.microsoft.com/office/powerpoint/2010/main" val="3292694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5"/>
          <p:cNvSpPr txBox="1">
            <a:spLocks/>
          </p:cNvSpPr>
          <p:nvPr/>
        </p:nvSpPr>
        <p:spPr>
          <a:xfrm>
            <a:off x="570484" y="146730"/>
            <a:ext cx="11424161" cy="81761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40000" lnSpcReduction="20000"/>
          </a:bodyPr>
          <a:lstStyle>
            <a:lvl1pPr marL="228609" indent="-228609" algn="l" defTabSz="91443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27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45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63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82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99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918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135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354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5100" b="1" dirty="0" smtClean="0"/>
          </a:p>
          <a:p>
            <a:pPr marL="0" indent="0" algn="ctr">
              <a:buNone/>
            </a:pPr>
            <a:r>
              <a:rPr lang="ru-RU" sz="9000" b="1" dirty="0" smtClean="0"/>
              <a:t>ВНЕУЧЕБНАЯ   ДЕЯТЕЛЬНОСТЬ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ru-RU" sz="4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87949" y="5901634"/>
            <a:ext cx="3638550" cy="82870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«</a:t>
            </a:r>
            <a:r>
              <a:rPr lang="ru-RU" sz="2000" b="1" dirty="0">
                <a:solidFill>
                  <a:srgbClr val="002060"/>
                </a:solidFill>
              </a:rPr>
              <a:t>Душа России в символах её»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1-4 класс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08170" y="5901635"/>
            <a:ext cx="3638550" cy="82870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«Герб моей семьи»</a:t>
            </a:r>
            <a:endParaRPr lang="ru-RU" sz="2000" b="1" dirty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5-7 класс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14360" y="1160352"/>
            <a:ext cx="3885704" cy="4458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8214360" y="5758773"/>
            <a:ext cx="3885704" cy="101441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</a:rPr>
              <a:t>«</a:t>
            </a:r>
            <a:r>
              <a:rPr lang="ru-RU" b="1" dirty="0">
                <a:solidFill>
                  <a:srgbClr val="002060"/>
                </a:solidFill>
              </a:rPr>
              <a:t>Спортивные качества, необходимые защитнику Отечества» </a:t>
            </a:r>
            <a:endParaRPr lang="ru-RU" sz="2000" b="1" dirty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8-9 класс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61510" y="1104981"/>
            <a:ext cx="3531870" cy="4709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720" y="1160352"/>
            <a:ext cx="3448816" cy="45984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1537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пользователь\Desktop\информация для бутковой\СЕМИНАР\IMG-20240927-WA004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960" y="1833537"/>
            <a:ext cx="4343400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6144" y="1833537"/>
            <a:ext cx="4136253" cy="3257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Объект 5"/>
          <p:cNvSpPr txBox="1">
            <a:spLocks/>
          </p:cNvSpPr>
          <p:nvPr/>
        </p:nvSpPr>
        <p:spPr>
          <a:xfrm>
            <a:off x="570484" y="146730"/>
            <a:ext cx="11424161" cy="81761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40000" lnSpcReduction="20000"/>
          </a:bodyPr>
          <a:lstStyle>
            <a:lvl1pPr marL="228609" indent="-228609" algn="l" defTabSz="91443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27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45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63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82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99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918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135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354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5100" b="1" dirty="0" smtClean="0"/>
          </a:p>
          <a:p>
            <a:pPr marL="0" indent="0" algn="ctr">
              <a:buNone/>
            </a:pPr>
            <a:r>
              <a:rPr lang="ru-RU" sz="9000" b="1" dirty="0" smtClean="0"/>
              <a:t>ОБЩЕСТВЕННО-ЗНАЧИМАЯ ДЕЯТЕЛЬНОСТЬ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ru-RU" sz="4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87949" y="5820696"/>
            <a:ext cx="3638550" cy="909639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 dirty="0">
                <a:solidFill>
                  <a:srgbClr val="002060"/>
                </a:solidFill>
              </a:rPr>
              <a:t>	</a:t>
            </a:r>
            <a:r>
              <a:rPr lang="ru-RU" sz="2400" b="1" dirty="0">
                <a:solidFill>
                  <a:srgbClr val="002060"/>
                </a:solidFill>
              </a:rPr>
              <a:t>Сдача норм ГТО</a:t>
            </a:r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463289" y="5758772"/>
            <a:ext cx="3638550" cy="971563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Цикл </a:t>
            </a:r>
            <a:r>
              <a:rPr lang="ru-RU" sz="2000" b="1" dirty="0">
                <a:solidFill>
                  <a:srgbClr val="002060"/>
                </a:solidFill>
              </a:rPr>
              <a:t>культурно-образовательных  встреч  </a:t>
            </a:r>
            <a:endParaRPr lang="ru-RU" sz="2000" b="1" dirty="0" smtClean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« </a:t>
            </a:r>
            <a:r>
              <a:rPr lang="ru-RU" sz="2000" b="1" dirty="0">
                <a:solidFill>
                  <a:srgbClr val="002060"/>
                </a:solidFill>
              </a:rPr>
              <a:t>Мое Отечество». 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8214360" y="5758773"/>
            <a:ext cx="3885704" cy="101441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Культурно-историческое  занятие «</a:t>
            </a:r>
            <a:r>
              <a:rPr lang="ru-RU" sz="2000" b="1" dirty="0">
                <a:solidFill>
                  <a:srgbClr val="002060"/>
                </a:solidFill>
              </a:rPr>
              <a:t>Час </a:t>
            </a:r>
            <a:r>
              <a:rPr lang="ru-RU" sz="2000" b="1" dirty="0" smtClean="0">
                <a:solidFill>
                  <a:srgbClr val="002060"/>
                </a:solidFill>
              </a:rPr>
              <a:t>памяти» 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6" t="3562"/>
          <a:stretch/>
        </p:blipFill>
        <p:spPr bwMode="auto">
          <a:xfrm>
            <a:off x="0" y="1833537"/>
            <a:ext cx="4196399" cy="3257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66866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5CB10482-A6FF-ED4A-A280-2EF517B7FB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74473" y="729138"/>
            <a:ext cx="7269480" cy="5613083"/>
          </a:xfrm>
          <a:gradFill flip="none" rotWithShape="1">
            <a:gsLst>
              <a:gs pos="0">
                <a:srgbClr val="CE8C08">
                  <a:shade val="30000"/>
                  <a:satMod val="115000"/>
                </a:srgbClr>
              </a:gs>
              <a:gs pos="50000">
                <a:srgbClr val="CE8C08">
                  <a:shade val="67500"/>
                  <a:satMod val="115000"/>
                </a:srgbClr>
              </a:gs>
              <a:gs pos="100000">
                <a:srgbClr val="CE8C08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 КАЗЕННОЕ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ОБЩЕОБРАЗОВАТЕЛЬНОЕ  УЧРЕЖДЕНИЕ</a:t>
            </a:r>
          </a:p>
          <a:p>
            <a:pPr marL="0" indent="0" algn="ctr">
              <a:buNone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«КОТОВСКАЯ  ШКОЛА - ИНТЕРНАТ»</a:t>
            </a:r>
          </a:p>
          <a:p>
            <a:pPr marL="0" indent="0" algn="ctr">
              <a:buNone/>
            </a:pPr>
            <a:endParaRPr lang="ru-RU" sz="1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74920" y="3368040"/>
            <a:ext cx="2819400" cy="26212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7462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7160" y="0"/>
            <a:ext cx="5274426" cy="3581400"/>
          </a:xfrm>
          <a:prstGeom prst="rect">
            <a:avLst/>
          </a:prstGeom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2246" y="1690688"/>
            <a:ext cx="5410200" cy="371372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17574" y="4196095"/>
            <a:ext cx="5274426" cy="37630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480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794A0-C2CD-C941-A3F6-BAE7E11D53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0689" y="1147417"/>
            <a:ext cx="7135123" cy="3889612"/>
          </a:xfrm>
          <a:solidFill>
            <a:schemeClr val="accent5">
              <a:lumMod val="5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0000"/>
          </a:bodyPr>
          <a:lstStyle/>
          <a:p>
            <a:r>
              <a:rPr lang="ru-RU" sz="31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ea typeface="Calibri"/>
              </a:rPr>
              <a:t/>
            </a:r>
            <a:br>
              <a:rPr lang="ru-RU" sz="31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ea typeface="Calibri"/>
              </a:rPr>
            </a:br>
            <a:r>
              <a:rPr lang="ru-RU" sz="31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ea typeface="Calibri"/>
              </a:rPr>
              <a:t/>
            </a:r>
            <a:br>
              <a:rPr lang="ru-RU" sz="31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ea typeface="Calibri"/>
              </a:rPr>
            </a:br>
            <a:r>
              <a:rPr lang="ru-RU" sz="31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ea typeface="Calibri"/>
              </a:rPr>
              <a:t/>
            </a:r>
            <a:br>
              <a:rPr lang="ru-RU" sz="31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ea typeface="Calibri"/>
              </a:rPr>
            </a:br>
            <a:r>
              <a:rPr lang="ru-RU" sz="31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ea typeface="Calibri"/>
              </a:rPr>
              <a:t/>
            </a:r>
            <a:br>
              <a:rPr lang="ru-RU" sz="31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ea typeface="Calibri"/>
              </a:rPr>
            </a:br>
            <a:r>
              <a:rPr lang="ru-RU" sz="31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ea typeface="Calibri"/>
              </a:rPr>
              <a:t/>
            </a:r>
            <a:br>
              <a:rPr lang="ru-RU" sz="31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ea typeface="Calibri"/>
              </a:rPr>
            </a:br>
            <a:r>
              <a:rPr lang="ru-RU" sz="31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ea typeface="Calibri"/>
              </a:rPr>
              <a:t/>
            </a:r>
            <a:br>
              <a:rPr lang="ru-RU" sz="31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ea typeface="Calibri"/>
              </a:rPr>
            </a:br>
            <a:r>
              <a:rPr lang="ru-RU" sz="31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ea typeface="Calibri"/>
              </a:rPr>
              <a:t/>
            </a:r>
            <a:br>
              <a:rPr lang="ru-RU" sz="31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ea typeface="Calibri"/>
              </a:rPr>
            </a:br>
            <a:r>
              <a:rPr lang="ru-RU" sz="3600" b="1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</a:rPr>
              <a:t>«</a:t>
            </a:r>
            <a:r>
              <a:rPr lang="ru-RU" sz="3600" b="1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Социально-педагогическое проектирование как средство формирования жизненных компетенций у обучающихся с умственной отсталостью (интеллектуальными нарушениями) </a:t>
            </a:r>
            <a:br>
              <a:rPr lang="ru-RU" sz="3600" b="1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</a:br>
            <a:r>
              <a:rPr lang="ru-RU" sz="3600" b="1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в условиях школы-интерната»</a:t>
            </a:r>
            <a:r>
              <a:rPr lang="ru-RU" sz="3600" b="1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600" b="1" dirty="0">
                <a:ln w="1905"/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x-none" sz="3600" dirty="0">
              <a:solidFill>
                <a:schemeClr val="bg1"/>
              </a:solidFill>
              <a:latin typeface="Times New Roman" panose="02020603050405020304" pitchFamily="18" charset="0"/>
              <a:ea typeface="Geneva" panose="020B050303040404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B10482-A6FF-ED4A-A280-2EF517B7FB9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07024" y="5502484"/>
            <a:ext cx="5862452" cy="942479"/>
          </a:xfrm>
          <a:gradFill flip="none" rotWithShape="1">
            <a:gsLst>
              <a:gs pos="0">
                <a:srgbClr val="CE8C08">
                  <a:shade val="30000"/>
                  <a:satMod val="115000"/>
                </a:srgbClr>
              </a:gs>
              <a:gs pos="50000">
                <a:srgbClr val="CE8C08">
                  <a:shade val="67500"/>
                  <a:satMod val="115000"/>
                </a:srgbClr>
              </a:gs>
              <a:gs pos="100000">
                <a:srgbClr val="CE8C08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rmAutofit fontScale="92500"/>
          </a:bodyPr>
          <a:lstStyle/>
          <a:p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Государственное казенное общеобразовательное учреждение 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Котовская школа-интернат</a:t>
            </a:r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»,                    403805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Волгоградская область, г. Котово, ул. Чапаева, 3</a:t>
            </a:r>
            <a:endParaRPr lang="x-none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119462" y="238620"/>
            <a:ext cx="335059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0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ТЕМА РИП: </a:t>
            </a:r>
            <a:endParaRPr lang="ru-RU" sz="4400" b="0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1735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29296" y="0"/>
            <a:ext cx="10160000" cy="1397000"/>
          </a:xfrm>
        </p:spPr>
        <p:txBody>
          <a:bodyPr/>
          <a:lstStyle/>
          <a:p>
            <a:pPr algn="ctr"/>
            <a:r>
              <a:rPr lang="ru-RU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dirty="0">
              <a:latin typeface="+mj-lt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353299" y="3756241"/>
            <a:ext cx="4000501" cy="2568358"/>
          </a:xfrm>
          <a:prstGeom prst="roundRect">
            <a:avLst/>
          </a:prstGeom>
          <a:solidFill>
            <a:schemeClr val="accent1">
              <a:lumMod val="75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Скругленный прямоугольник 9"/>
          <p:cNvSpPr/>
          <p:nvPr/>
        </p:nvSpPr>
        <p:spPr>
          <a:xfrm>
            <a:off x="1417320" y="3756240"/>
            <a:ext cx="4222265" cy="2568359"/>
          </a:xfrm>
          <a:prstGeom prst="roundRect">
            <a:avLst/>
          </a:prstGeom>
          <a:solidFill>
            <a:schemeClr val="accent1">
              <a:lumMod val="75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1" name="Скругленный прямоугольник 10"/>
          <p:cNvSpPr/>
          <p:nvPr/>
        </p:nvSpPr>
        <p:spPr>
          <a:xfrm>
            <a:off x="1509545" y="579121"/>
            <a:ext cx="4130040" cy="2680487"/>
          </a:xfrm>
          <a:prstGeom prst="roundRect">
            <a:avLst/>
          </a:prstGeom>
          <a:solidFill>
            <a:schemeClr val="accent1">
              <a:lumMod val="75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2" name="Скругленный прямоугольник 11"/>
          <p:cNvSpPr/>
          <p:nvPr/>
        </p:nvSpPr>
        <p:spPr>
          <a:xfrm>
            <a:off x="7364184" y="579120"/>
            <a:ext cx="3989616" cy="2680487"/>
          </a:xfrm>
          <a:prstGeom prst="roundRect">
            <a:avLst/>
          </a:prstGeom>
          <a:solidFill>
            <a:schemeClr val="accent1">
              <a:lumMod val="75000"/>
            </a:schemeClr>
          </a:solidFill>
          <a:scene3d>
            <a:camera prst="orthographicFront">
              <a:rot lat="0" lon="0" rev="0"/>
            </a:camera>
            <a:lightRig rig="contrasting" dir="t">
              <a:rot lat="0" lon="0" rev="1200000"/>
            </a:lightRig>
          </a:scene3d>
          <a:sp3d contourW="19050" prstMaterial="metal">
            <a:bevelT w="88900" h="203200"/>
            <a:bevelB w="165100" h="254000"/>
          </a:sp3d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2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6" name="TextBox 15"/>
          <p:cNvSpPr txBox="1"/>
          <p:nvPr/>
        </p:nvSpPr>
        <p:spPr>
          <a:xfrm>
            <a:off x="8030934" y="1056330"/>
            <a:ext cx="2645228" cy="1729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ЖК</a:t>
            </a:r>
          </a:p>
          <a:p>
            <a:pPr algn="ctr">
              <a:lnSpc>
                <a:spcPct val="95000"/>
              </a:lnSpc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духовно-нравственному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развитию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1890937" y="1056330"/>
            <a:ext cx="3275030" cy="1729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ЖК</a:t>
            </a:r>
          </a:p>
          <a:p>
            <a:pPr algn="ctr">
              <a:lnSpc>
                <a:spcPct val="95000"/>
              </a:lnSpc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гражданско-патриотическому развитию 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043730" y="4094065"/>
            <a:ext cx="2645228" cy="1729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ЖК</a:t>
            </a:r>
          </a:p>
          <a:p>
            <a:pPr algn="ctr">
              <a:lnSpc>
                <a:spcPct val="95000"/>
              </a:lnSpc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социально-трудовому </a:t>
            </a:r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развитию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802879" y="4094065"/>
            <a:ext cx="3322319" cy="17297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5000"/>
              </a:lnSpc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ЖК</a:t>
            </a:r>
          </a:p>
          <a:p>
            <a:pPr algn="ctr">
              <a:lnSpc>
                <a:spcPct val="95000"/>
              </a:lnSpc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 спортивно-оздоровительному</a:t>
            </a:r>
          </a:p>
          <a:p>
            <a:pPr algn="ctr">
              <a:lnSpc>
                <a:spcPct val="95000"/>
              </a:lnSpc>
            </a:pP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развитию</a:t>
            </a:r>
            <a:r>
              <a:rPr lang="ru-RU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endParaRPr lang="ru-RU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5092719" y="2255520"/>
            <a:ext cx="2710161" cy="2703397"/>
          </a:xfrm>
          <a:prstGeom prst="ellipse">
            <a:avLst/>
          </a:prstGeom>
          <a:solidFill>
            <a:srgbClr val="CE8C08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14</a:t>
            </a:r>
            <a:endParaRPr lang="ru-RU" sz="8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85765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вал 3"/>
          <p:cNvSpPr/>
          <p:nvPr/>
        </p:nvSpPr>
        <p:spPr>
          <a:xfrm>
            <a:off x="4191191" y="2233802"/>
            <a:ext cx="4491318" cy="256838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50800">
            <a:solidFill>
              <a:srgbClr val="CE8C08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ОРГАНИЗАЦИЯ </a:t>
            </a:r>
          </a:p>
          <a:p>
            <a:pPr algn="ctr"/>
            <a:r>
              <a:rPr lang="ru-RU" b="1" dirty="0" smtClean="0"/>
              <a:t>ЕДИНОГО СОБЫТИЙНО-  НАСЫЩЕННОГО ОБРАЗОВАТЕЛЬНОГО ПРОСТРАНСТВА</a:t>
            </a:r>
            <a:endParaRPr lang="ru-RU" b="1" dirty="0"/>
          </a:p>
        </p:txBody>
      </p:sp>
      <p:sp>
        <p:nvSpPr>
          <p:cNvPr id="5" name="Прямоугольник 4"/>
          <p:cNvSpPr/>
          <p:nvPr/>
        </p:nvSpPr>
        <p:spPr>
          <a:xfrm rot="16200000">
            <a:off x="-2324122" y="3200405"/>
            <a:ext cx="6789175" cy="48770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/>
              <a:t>Деятельность с обучающимися</a:t>
            </a:r>
            <a:endParaRPr lang="ru-RU" sz="32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6557468" y="95909"/>
            <a:ext cx="5634532" cy="524157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pPr marL="0" indent="0" algn="ctr">
              <a:buNone/>
            </a:pPr>
            <a:r>
              <a:rPr lang="ru-RU" sz="3200" b="1" dirty="0"/>
              <a:t>Деятельность с </a:t>
            </a:r>
            <a:r>
              <a:rPr lang="ru-RU" sz="3200" b="1" dirty="0" smtClean="0"/>
              <a:t>педагогами</a:t>
            </a:r>
            <a:endParaRPr lang="ru-RU" sz="3200" dirty="0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6600158" y="6144250"/>
            <a:ext cx="5591842" cy="64514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228609" indent="-228609" algn="l" defTabSz="91443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27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45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63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82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99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918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135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354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3200" b="1" dirty="0" smtClean="0"/>
              <a:t>Деятельность с родителями</a:t>
            </a:r>
            <a:endParaRPr lang="ru-RU" sz="3200" dirty="0"/>
          </a:p>
        </p:txBody>
      </p:sp>
      <p:sp>
        <p:nvSpPr>
          <p:cNvPr id="9" name="Шестиугольник 8"/>
          <p:cNvSpPr/>
          <p:nvPr/>
        </p:nvSpPr>
        <p:spPr>
          <a:xfrm>
            <a:off x="1394597" y="282389"/>
            <a:ext cx="1868630" cy="1511625"/>
          </a:xfrm>
          <a:prstGeom prst="hexagon">
            <a:avLst/>
          </a:prstGeom>
          <a:solidFill>
            <a:srgbClr val="CE8C0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Портфель проектов  </a:t>
            </a:r>
            <a:r>
              <a:rPr lang="ru-RU" sz="1600" b="1" dirty="0" smtClean="0"/>
              <a:t> </a:t>
            </a:r>
            <a:r>
              <a:rPr lang="ru-RU" sz="1600" b="1" dirty="0"/>
              <a:t>«Я патриот, я гражданин» </a:t>
            </a:r>
          </a:p>
        </p:txBody>
      </p:sp>
      <p:sp>
        <p:nvSpPr>
          <p:cNvPr id="12" name="Шестиугольник 11"/>
          <p:cNvSpPr/>
          <p:nvPr/>
        </p:nvSpPr>
        <p:spPr>
          <a:xfrm>
            <a:off x="1378204" y="1894237"/>
            <a:ext cx="1868630" cy="1458642"/>
          </a:xfrm>
          <a:prstGeom prst="hexagon">
            <a:avLst/>
          </a:prstGeom>
          <a:solidFill>
            <a:srgbClr val="CE8C0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Портфель проектов  </a:t>
            </a:r>
            <a:r>
              <a:rPr lang="ru-RU" sz="1600" b="1" dirty="0" smtClean="0"/>
              <a:t> </a:t>
            </a:r>
            <a:r>
              <a:rPr lang="ru-RU" sz="1600" b="1" dirty="0"/>
              <a:t>«Мир добра»</a:t>
            </a:r>
          </a:p>
        </p:txBody>
      </p:sp>
      <p:sp>
        <p:nvSpPr>
          <p:cNvPr id="13" name="Шестиугольник 12"/>
          <p:cNvSpPr/>
          <p:nvPr/>
        </p:nvSpPr>
        <p:spPr>
          <a:xfrm>
            <a:off x="1401397" y="3444256"/>
            <a:ext cx="1822364" cy="1485826"/>
          </a:xfrm>
          <a:prstGeom prst="hexagon">
            <a:avLst/>
          </a:prstGeom>
          <a:solidFill>
            <a:srgbClr val="CE8C0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Портфель проектов  </a:t>
            </a:r>
            <a:r>
              <a:rPr lang="ru-RU" sz="1600" b="1" dirty="0" smtClean="0"/>
              <a:t> </a:t>
            </a:r>
            <a:r>
              <a:rPr lang="ru-RU" sz="1600" b="1" dirty="0"/>
              <a:t>«Мир, в котором мы живем!»</a:t>
            </a:r>
          </a:p>
        </p:txBody>
      </p:sp>
      <p:sp>
        <p:nvSpPr>
          <p:cNvPr id="14" name="Шестиугольник 13"/>
          <p:cNvSpPr/>
          <p:nvPr/>
        </p:nvSpPr>
        <p:spPr>
          <a:xfrm>
            <a:off x="1322639" y="5029602"/>
            <a:ext cx="1979760" cy="1691994"/>
          </a:xfrm>
          <a:prstGeom prst="hexagon">
            <a:avLst/>
          </a:prstGeom>
          <a:solidFill>
            <a:srgbClr val="CE8C0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Портфель проектов  </a:t>
            </a:r>
            <a:r>
              <a:rPr lang="ru-RU" sz="1600" b="1" dirty="0" smtClean="0"/>
              <a:t> </a:t>
            </a:r>
          </a:p>
          <a:p>
            <a:pPr algn="ctr"/>
            <a:r>
              <a:rPr lang="ru-RU" sz="1600" b="1" dirty="0" smtClean="0"/>
              <a:t>«</a:t>
            </a:r>
            <a:r>
              <a:rPr lang="ru-RU" sz="1600" b="1" dirty="0"/>
              <a:t>В здоровом теле – здоровый дух!»</a:t>
            </a:r>
          </a:p>
        </p:txBody>
      </p:sp>
      <p:pic>
        <p:nvPicPr>
          <p:cNvPr id="19" name="Объект 3"/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r="24390"/>
          <a:stretch/>
        </p:blipFill>
        <p:spPr>
          <a:xfrm>
            <a:off x="3119390" y="131505"/>
            <a:ext cx="3324101" cy="6707339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 rot="19979885">
            <a:off x="3611256" y="632936"/>
            <a:ext cx="29240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>     </a:t>
            </a:r>
            <a:r>
              <a:rPr lang="ru-RU" b="1" dirty="0" smtClean="0">
                <a:solidFill>
                  <a:schemeClr val="bg1"/>
                </a:solidFill>
              </a:rPr>
              <a:t>Деятельность: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</a:rPr>
              <a:t>учебная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err="1" smtClean="0">
                <a:solidFill>
                  <a:schemeClr val="bg1"/>
                </a:solidFill>
              </a:rPr>
              <a:t>внеучебная</a:t>
            </a:r>
            <a:r>
              <a:rPr lang="ru-RU" b="1" dirty="0" smtClean="0">
                <a:solidFill>
                  <a:schemeClr val="bg1"/>
                </a:solidFill>
              </a:rPr>
              <a:t>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</a:rPr>
              <a:t> общественно-значимая</a:t>
            </a:r>
            <a:endParaRPr lang="ru-RU" b="1" dirty="0">
              <a:solidFill>
                <a:schemeClr val="bg1"/>
              </a:solidFill>
            </a:endParaRPr>
          </a:p>
          <a:p>
            <a:r>
              <a:rPr lang="ru-RU" b="1" dirty="0" smtClean="0">
                <a:solidFill>
                  <a:schemeClr val="bg1"/>
                </a:solidFill>
              </a:rPr>
              <a:t>      (</a:t>
            </a:r>
            <a:r>
              <a:rPr lang="ru-RU" b="1" dirty="0">
                <a:solidFill>
                  <a:schemeClr val="bg1"/>
                </a:solidFill>
              </a:rPr>
              <a:t>1—4 класс</a:t>
            </a:r>
            <a:r>
              <a:rPr lang="ru-RU" dirty="0">
                <a:solidFill>
                  <a:schemeClr val="bg1"/>
                </a:solidFill>
              </a:rPr>
              <a:t>)</a:t>
            </a:r>
          </a:p>
        </p:txBody>
      </p:sp>
      <p:sp>
        <p:nvSpPr>
          <p:cNvPr id="23" name="Прямоугольник 22"/>
          <p:cNvSpPr/>
          <p:nvPr/>
        </p:nvSpPr>
        <p:spPr>
          <a:xfrm rot="1526071">
            <a:off x="3812680" y="4991244"/>
            <a:ext cx="304763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     Деятельность:</a:t>
            </a:r>
            <a:endParaRPr lang="ru-RU" b="1" dirty="0">
              <a:solidFill>
                <a:schemeClr val="bg1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</a:rPr>
              <a:t>учебная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err="1" smtClean="0">
                <a:solidFill>
                  <a:schemeClr val="bg1"/>
                </a:solidFill>
              </a:rPr>
              <a:t>внеучебная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</a:rPr>
              <a:t>общественно-значимая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1" dirty="0" smtClean="0">
                <a:solidFill>
                  <a:schemeClr val="bg1"/>
                </a:solidFill>
              </a:rPr>
              <a:t> (</a:t>
            </a:r>
            <a:r>
              <a:rPr lang="ru-RU" b="1" dirty="0">
                <a:solidFill>
                  <a:schemeClr val="bg1"/>
                </a:solidFill>
              </a:rPr>
              <a:t>5—9 класс</a:t>
            </a:r>
            <a:r>
              <a:rPr lang="ru-RU" b="1" dirty="0" smtClean="0">
                <a:solidFill>
                  <a:schemeClr val="bg1"/>
                </a:solidFill>
              </a:rPr>
              <a:t>)</a:t>
            </a:r>
            <a:endParaRPr lang="ru-RU" b="1" dirty="0">
              <a:solidFill>
                <a:schemeClr val="bg1"/>
              </a:solidFill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H="1">
            <a:off x="6443491" y="23137"/>
            <a:ext cx="35644" cy="2210665"/>
          </a:xfrm>
          <a:prstGeom prst="line">
            <a:avLst/>
          </a:prstGeom>
          <a:ln w="38100">
            <a:solidFill>
              <a:srgbClr val="CE8C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479135" y="4784468"/>
            <a:ext cx="0" cy="2073532"/>
          </a:xfrm>
          <a:prstGeom prst="line">
            <a:avLst/>
          </a:prstGeom>
          <a:ln w="38100">
            <a:solidFill>
              <a:srgbClr val="CE8C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H="1">
            <a:off x="8682509" y="3621204"/>
            <a:ext cx="3509492" cy="0"/>
          </a:xfrm>
          <a:prstGeom prst="line">
            <a:avLst/>
          </a:prstGeom>
          <a:ln w="38100">
            <a:solidFill>
              <a:srgbClr val="CE8C0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Скругленный прямоугольник 30"/>
          <p:cNvSpPr/>
          <p:nvPr/>
        </p:nvSpPr>
        <p:spPr>
          <a:xfrm>
            <a:off x="8934201" y="1118293"/>
            <a:ext cx="2103342" cy="1917374"/>
          </a:xfrm>
          <a:prstGeom prst="roundRect">
            <a:avLst/>
          </a:prstGeom>
          <a:solidFill>
            <a:srgbClr val="CE8C08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b="1" dirty="0" smtClean="0"/>
              <a:t>Постоянно-действующего </a:t>
            </a:r>
            <a:r>
              <a:rPr lang="ru-RU" b="1" dirty="0"/>
              <a:t>семинара</a:t>
            </a:r>
          </a:p>
          <a:p>
            <a:pPr algn="ctr"/>
            <a:r>
              <a:rPr lang="ru-RU" b="1" dirty="0"/>
              <a:t>«3D: Думай! Действуй! Дерзай!»</a:t>
            </a: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8944971" y="4059214"/>
            <a:ext cx="2121957" cy="1823000"/>
          </a:xfrm>
          <a:prstGeom prst="roundRect">
            <a:avLst/>
          </a:prstGeom>
          <a:solidFill>
            <a:srgbClr val="CE8C08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b="1" dirty="0" smtClean="0"/>
              <a:t>Родительский клуб </a:t>
            </a:r>
            <a:r>
              <a:rPr lang="ru-RU" b="1" dirty="0"/>
              <a:t>«Семейная гостиная»</a:t>
            </a:r>
          </a:p>
        </p:txBody>
      </p:sp>
    </p:spTree>
    <p:extLst>
      <p:ext uri="{BB962C8B-B14F-4D97-AF65-F5344CB8AC3E}">
        <p14:creationId xmlns:p14="http://schemas.microsoft.com/office/powerpoint/2010/main" val="360144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00" t="19723" r="62100" b="22488"/>
          <a:stretch/>
        </p:blipFill>
        <p:spPr bwMode="auto">
          <a:xfrm>
            <a:off x="1554480" y="345437"/>
            <a:ext cx="4502470" cy="63634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00" t="21296" r="7200" b="9155"/>
          <a:stretch/>
        </p:blipFill>
        <p:spPr bwMode="auto">
          <a:xfrm>
            <a:off x="6598920" y="179069"/>
            <a:ext cx="4587240" cy="6696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7652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6750935"/>
              </p:ext>
            </p:extLst>
          </p:nvPr>
        </p:nvGraphicFramePr>
        <p:xfrm>
          <a:off x="1165124" y="883920"/>
          <a:ext cx="10569675" cy="511145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17" name="Схема 16"/>
          <p:cNvGraphicFramePr/>
          <p:nvPr>
            <p:extLst>
              <p:ext uri="{D42A27DB-BD31-4B8C-83A1-F6EECF244321}">
                <p14:modId xmlns:p14="http://schemas.microsoft.com/office/powerpoint/2010/main" val="1295767835"/>
              </p:ext>
            </p:extLst>
          </p:nvPr>
        </p:nvGraphicFramePr>
        <p:xfrm>
          <a:off x="1447800" y="2164080"/>
          <a:ext cx="2090057" cy="2453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93699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E:\ВИДЕОЗАСТАВКА К СЕМИНАРУ РИП 2024-2025\ПРОЕКТЫ ПЕДАГОГОВ за 2024-2025\Гончарова\Великие города России. Гончарова С. А\1 организационный этап\IMG_20241204_15562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412" y="1157579"/>
            <a:ext cx="3528308" cy="5125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5"/>
          <p:cNvSpPr txBox="1">
            <a:spLocks/>
          </p:cNvSpPr>
          <p:nvPr/>
        </p:nvSpPr>
        <p:spPr>
          <a:xfrm>
            <a:off x="582930" y="198121"/>
            <a:ext cx="11289030" cy="829786"/>
          </a:xfrm>
          <a:prstGeom prst="rect">
            <a:avLst/>
          </a:pr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rmAutofit fontScale="40000" lnSpcReduction="20000"/>
          </a:bodyPr>
          <a:lstStyle>
            <a:lvl1pPr marL="228609" indent="-228609" algn="l" defTabSz="914436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27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1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45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63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82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99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918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135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354" indent="-228609" algn="l" defTabSz="914436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endParaRPr lang="ru-RU" sz="4800" b="1" dirty="0" smtClean="0"/>
          </a:p>
          <a:p>
            <a:pPr marL="0" indent="0" algn="ctr">
              <a:buNone/>
            </a:pPr>
            <a:r>
              <a:rPr lang="ru-RU" sz="9000" b="1" dirty="0" smtClean="0"/>
              <a:t>УЧЕБНАЯ ДЕЯТЕЛЬНОСТЬ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ru-RU" sz="4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1970" y="5950226"/>
            <a:ext cx="3638550" cy="82870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«Исторические </a:t>
            </a:r>
            <a:r>
              <a:rPr lang="ru-RU" sz="2000" b="1" dirty="0">
                <a:solidFill>
                  <a:srgbClr val="002060"/>
                </a:solidFill>
              </a:rPr>
              <a:t>прозвища российских монархов»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8-9 класс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75" y="1157578"/>
            <a:ext cx="3594485" cy="47926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Прямоугольник 10"/>
          <p:cNvSpPr/>
          <p:nvPr/>
        </p:nvSpPr>
        <p:spPr>
          <a:xfrm>
            <a:off x="4408170" y="5901635"/>
            <a:ext cx="3638550" cy="828701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«Великие </a:t>
            </a:r>
            <a:r>
              <a:rPr lang="ru-RU" sz="2000" b="1" dirty="0">
                <a:solidFill>
                  <a:srgbClr val="002060"/>
                </a:solidFill>
              </a:rPr>
              <a:t>города </a:t>
            </a:r>
            <a:r>
              <a:rPr lang="ru-RU" sz="2000" b="1" dirty="0" smtClean="0">
                <a:solidFill>
                  <a:srgbClr val="002060"/>
                </a:solidFill>
              </a:rPr>
              <a:t>России»</a:t>
            </a:r>
            <a:endParaRPr lang="ru-RU" sz="2000" b="1" dirty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5-7класс</a:t>
            </a:r>
            <a:endParaRPr lang="ru-RU" sz="2000" b="1" dirty="0">
              <a:solidFill>
                <a:srgbClr val="002060"/>
              </a:solidFill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435092" y="1157579"/>
            <a:ext cx="3664972" cy="49904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8411984" y="5653710"/>
            <a:ext cx="3688080" cy="111947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«</a:t>
            </a:r>
            <a:r>
              <a:rPr lang="ru-RU" b="1" dirty="0" smtClean="0">
                <a:solidFill>
                  <a:srgbClr val="002060"/>
                </a:solidFill>
              </a:rPr>
              <a:t>Семья </a:t>
            </a:r>
            <a:r>
              <a:rPr lang="ru-RU" b="1" dirty="0">
                <a:solidFill>
                  <a:srgbClr val="002060"/>
                </a:solidFill>
              </a:rPr>
              <a:t>и Малая Родина – маленькая частичка моей необъятной страны»»</a:t>
            </a:r>
            <a:endParaRPr lang="ru-RU" sz="2000" b="1" dirty="0">
              <a:solidFill>
                <a:srgbClr val="00206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1-4класс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900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владимир 030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276" y="0"/>
            <a:ext cx="12192276" cy="6858000"/>
          </a:xfrm>
        </p:spPr>
      </p:pic>
    </p:spTree>
    <p:extLst>
      <p:ext uri="{BB962C8B-B14F-4D97-AF65-F5344CB8AC3E}">
        <p14:creationId xmlns:p14="http://schemas.microsoft.com/office/powerpoint/2010/main" val="117979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1371</TotalTime>
  <Words>294</Words>
  <Application>Microsoft Office PowerPoint</Application>
  <PresentationFormat>Широкоэкранный</PresentationFormat>
  <Paragraphs>95</Paragraphs>
  <Slides>13</Slides>
  <Notes>1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9" baseType="lpstr">
      <vt:lpstr>Arial</vt:lpstr>
      <vt:lpstr>Calibri</vt:lpstr>
      <vt:lpstr>Calibri Light</vt:lpstr>
      <vt:lpstr>Geneva</vt:lpstr>
      <vt:lpstr>Times New Roman</vt:lpstr>
      <vt:lpstr>Office Theme</vt:lpstr>
      <vt:lpstr>Презентация PowerPoint</vt:lpstr>
      <vt:lpstr>Презентация PowerPoint</vt:lpstr>
      <vt:lpstr>       «Социально-педагогическое проектирование как средство формирования жизненных компетенций у обучающихся с умственной отсталостью (интеллектуальными нарушениями)  в условиях школы-интерната» 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Microsoft Office User</dc:creator>
  <cp:lastModifiedBy>1</cp:lastModifiedBy>
  <cp:revision>103</cp:revision>
  <dcterms:created xsi:type="dcterms:W3CDTF">2022-05-10T13:16:38Z</dcterms:created>
  <dcterms:modified xsi:type="dcterms:W3CDTF">2025-10-29T03:49:37Z</dcterms:modified>
</cp:coreProperties>
</file>