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  <p:sldMasterId id="2147483804" r:id="rId2"/>
  </p:sldMasterIdLst>
  <p:notesMasterIdLst>
    <p:notesMasterId r:id="rId8"/>
  </p:notesMasterIdLst>
  <p:sldIdLst>
    <p:sldId id="286" r:id="rId3"/>
    <p:sldId id="289" r:id="rId4"/>
    <p:sldId id="313" r:id="rId5"/>
    <p:sldId id="314" r:id="rId6"/>
    <p:sldId id="315" r:id="rId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691AE"/>
    <a:srgbClr val="FFFFFF"/>
    <a:srgbClr val="CD8B29"/>
    <a:srgbClr val="C4C82E"/>
    <a:srgbClr val="CB9C17"/>
    <a:srgbClr val="BD9115"/>
    <a:srgbClr val="E5B01B"/>
    <a:srgbClr val="FF9933"/>
    <a:srgbClr val="AC84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7804" autoAdjust="0"/>
  </p:normalViewPr>
  <p:slideViewPr>
    <p:cSldViewPr snapToGrid="0" showGuides="1">
      <p:cViewPr varScale="1">
        <p:scale>
          <a:sx n="63" d="100"/>
          <a:sy n="63" d="100"/>
        </p:scale>
        <p:origin x="91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7275439800132035E-2"/>
          <c:y val="0.15312631132526239"/>
          <c:w val="0.72023400380726232"/>
          <c:h val="0.6788615766451782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сен.24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очень низкий уровень</c:v>
                </c:pt>
                <c:pt idx="1">
                  <c:v>низкий уровень</c:v>
                </c:pt>
                <c:pt idx="2">
                  <c:v>ниже среднего уровень</c:v>
                </c:pt>
                <c:pt idx="3">
                  <c:v>средний уровень</c:v>
                </c:pt>
                <c:pt idx="4">
                  <c:v>высокий уровень</c:v>
                </c:pt>
              </c:strCache>
            </c:strRef>
          </c:cat>
          <c:val>
            <c:numRef>
              <c:f>Лист1!$B$2:$B$6</c:f>
              <c:numCache>
                <c:formatCode>0.0%</c:formatCode>
                <c:ptCount val="5"/>
                <c:pt idx="0">
                  <c:v>0.36199999999999999</c:v>
                </c:pt>
                <c:pt idx="1">
                  <c:v>0.23799999999999999</c:v>
                </c:pt>
                <c:pt idx="2">
                  <c:v>0.184</c:v>
                </c:pt>
                <c:pt idx="3">
                  <c:v>0.216</c:v>
                </c:pt>
                <c:pt idx="4" formatCode="0%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май.25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Лист1!$A$2:$A$6</c:f>
              <c:strCache>
                <c:ptCount val="5"/>
                <c:pt idx="0">
                  <c:v>очень низкий уровень</c:v>
                </c:pt>
                <c:pt idx="1">
                  <c:v>низкий уровень</c:v>
                </c:pt>
                <c:pt idx="2">
                  <c:v>ниже среднего уровень</c:v>
                </c:pt>
                <c:pt idx="3">
                  <c:v>средний уровень</c:v>
                </c:pt>
                <c:pt idx="4">
                  <c:v>высокий уровень</c:v>
                </c:pt>
              </c:strCache>
            </c:strRef>
          </c:cat>
          <c:val>
            <c:numRef>
              <c:f>Лист1!$C$2:$C$6</c:f>
              <c:numCache>
                <c:formatCode>0.0%</c:formatCode>
                <c:ptCount val="5"/>
                <c:pt idx="0">
                  <c:v>0.223</c:v>
                </c:pt>
                <c:pt idx="1">
                  <c:v>0.20399999999999999</c:v>
                </c:pt>
                <c:pt idx="2">
                  <c:v>0.121</c:v>
                </c:pt>
                <c:pt idx="3">
                  <c:v>0.45200000000000001</c:v>
                </c:pt>
                <c:pt idx="4" formatCode="0%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18858832"/>
        <c:axId val="318863536"/>
      </c:barChart>
      <c:catAx>
        <c:axId val="3188588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318863536"/>
        <c:crosses val="autoZero"/>
        <c:auto val="1"/>
        <c:lblAlgn val="ctr"/>
        <c:lblOffset val="100"/>
        <c:noMultiLvlLbl val="0"/>
      </c:catAx>
      <c:valAx>
        <c:axId val="3188635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3188588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4389266540353036"/>
          <c:y val="0.41931295789239981"/>
          <c:w val="0.14902172029044694"/>
          <c:h val="0.1350377661017785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 algn="just">
        <a:defRPr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267008946092432"/>
          <c:y val="9.4189778996790069E-2"/>
          <c:w val="0.70392181473986104"/>
          <c:h val="0.6912666655106677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сен.24</c:v>
                </c:pt>
              </c:strCache>
            </c:strRef>
          </c:tx>
          <c:spPr>
            <a:solidFill>
              <a:srgbClr val="7030A0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низкий уровень</c:v>
                </c:pt>
                <c:pt idx="1">
                  <c:v>средний уровень</c:v>
                </c:pt>
                <c:pt idx="2">
                  <c:v>высокий уровень</c:v>
                </c:pt>
              </c:strCache>
            </c:strRef>
          </c:cat>
          <c:val>
            <c:numRef>
              <c:f>Лист1!$B$2:$B$4</c:f>
              <c:numCache>
                <c:formatCode>0.0%</c:formatCode>
                <c:ptCount val="3"/>
                <c:pt idx="0">
                  <c:v>0.29499999999999998</c:v>
                </c:pt>
                <c:pt idx="1">
                  <c:v>0.45200000000000001</c:v>
                </c:pt>
                <c:pt idx="2">
                  <c:v>0.253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май.25</c:v>
                </c:pt>
              </c:strCache>
            </c:strRef>
          </c:tx>
          <c:spPr>
            <a:solidFill>
              <a:srgbClr val="FF66C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низкий уровень</c:v>
                </c:pt>
                <c:pt idx="1">
                  <c:v>средний уровень</c:v>
                </c:pt>
                <c:pt idx="2">
                  <c:v>высокий уровень</c:v>
                </c:pt>
              </c:strCache>
            </c:strRef>
          </c:cat>
          <c:val>
            <c:numRef>
              <c:f>Лист1!$C$2:$C$4</c:f>
              <c:numCache>
                <c:formatCode>0.0%</c:formatCode>
                <c:ptCount val="3"/>
                <c:pt idx="0">
                  <c:v>0.22500000000000001</c:v>
                </c:pt>
                <c:pt idx="1">
                  <c:v>0.48299999999999998</c:v>
                </c:pt>
                <c:pt idx="2">
                  <c:v>0.29199999999999998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18864320"/>
        <c:axId val="318862752"/>
      </c:barChart>
      <c:catAx>
        <c:axId val="3188643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318862752"/>
        <c:crosses val="autoZero"/>
        <c:auto val="1"/>
        <c:lblAlgn val="ctr"/>
        <c:lblOffset val="100"/>
        <c:noMultiLvlLbl val="0"/>
      </c:catAx>
      <c:valAx>
        <c:axId val="3188627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31886432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5827869722115158"/>
          <c:y val="0.43332418734119887"/>
          <c:w val="0.13401427580091638"/>
          <c:h val="0.13335142131777766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9.7275439800132035E-2"/>
          <c:y val="3.0937856050001628E-2"/>
          <c:w val="0.71355090257361642"/>
          <c:h val="0.7913478086309233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сен.24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низкий уровень</c:v>
                </c:pt>
                <c:pt idx="1">
                  <c:v>средний уровень</c:v>
                </c:pt>
                <c:pt idx="2">
                  <c:v>высокий уровень</c:v>
                </c:pt>
              </c:strCache>
            </c:strRef>
          </c:cat>
          <c:val>
            <c:numRef>
              <c:f>Лист1!$B$2:$B$4</c:f>
              <c:numCache>
                <c:formatCode>0.0%</c:formatCode>
                <c:ptCount val="3"/>
                <c:pt idx="0">
                  <c:v>0.14199999999999999</c:v>
                </c:pt>
                <c:pt idx="1">
                  <c:v>0.19500000000000001</c:v>
                </c:pt>
                <c:pt idx="2">
                  <c:v>0.66300000000000003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май.25</c:v>
                </c:pt>
              </c:strCache>
            </c:strRef>
          </c:tx>
          <c:spPr>
            <a:solidFill>
              <a:schemeClr val="accent5">
                <a:lumMod val="7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ea typeface="+mn-ea"/>
                    <a:cs typeface="Times New Roman" panose="02020603050405020304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низкий уровень</c:v>
                </c:pt>
                <c:pt idx="1">
                  <c:v>средний уровень</c:v>
                </c:pt>
                <c:pt idx="2">
                  <c:v>высокий уровень</c:v>
                </c:pt>
              </c:strCache>
            </c:strRef>
          </c:cat>
          <c:val>
            <c:numRef>
              <c:f>Лист1!$C$2:$C$4</c:f>
              <c:numCache>
                <c:formatCode>0.0%</c:formatCode>
                <c:ptCount val="3"/>
                <c:pt idx="0">
                  <c:v>0</c:v>
                </c:pt>
                <c:pt idx="1">
                  <c:v>0.106</c:v>
                </c:pt>
                <c:pt idx="2">
                  <c:v>0.89400000000000002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18864712"/>
        <c:axId val="318857264"/>
      </c:barChart>
      <c:catAx>
        <c:axId val="318864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318857264"/>
        <c:crosses val="autoZero"/>
        <c:auto val="1"/>
        <c:lblAlgn val="ctr"/>
        <c:lblOffset val="100"/>
        <c:noMultiLvlLbl val="0"/>
      </c:catAx>
      <c:valAx>
        <c:axId val="3188572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pPr>
            <a:endParaRPr lang="ru-RU"/>
          </a:p>
        </c:txPr>
        <c:crossAx val="3188647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 algn="just">
        <a:defRPr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2">
  <dgm:title val=""/>
  <dgm:desc val=""/>
  <dgm:catLst>
    <dgm:cat type="accent6" pri="11200"/>
  </dgm:catLst>
  <dgm:styleLbl name="node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6"/>
    </dgm:fillClrLst>
    <dgm:linClrLst meth="repeat">
      <a:schemeClr val="accent6"/>
    </dgm:linClrLst>
    <dgm:effectClrLst/>
    <dgm:txLinClrLst/>
    <dgm:txFillClrLst/>
    <dgm:txEffectClrLst/>
  </dgm:styleLbl>
  <dgm:styleLbl name="lnNode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/>
    </dgm:fillClrLst>
    <dgm:linClrLst meth="repeat">
      <a:schemeClr val="accent6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/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8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0A1A5FD-C72A-403A-9C13-382162484FFB}" type="doc">
      <dgm:prSet loTypeId="urn:microsoft.com/office/officeart/2008/layout/HorizontalMultiLevelHierarchy" loCatId="hierarchy" qsTypeId="urn:microsoft.com/office/officeart/2005/8/quickstyle/simple1" qsCatId="simple" csTypeId="urn:microsoft.com/office/officeart/2005/8/colors/accent6_2" csCatId="accent6" phldr="1"/>
      <dgm:spPr/>
      <dgm:t>
        <a:bodyPr/>
        <a:lstStyle/>
        <a:p>
          <a:endParaRPr lang="ru-RU"/>
        </a:p>
      </dgm:t>
    </dgm:pt>
    <dgm:pt modelId="{A743FED8-6C7C-44F6-B0DB-FEE81FB0B9D7}">
      <dgm:prSet phldrT="[Текст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solidFill>
          <a:schemeClr val="accent6"/>
        </a:solidFill>
      </dgm:spPr>
      <dgm:t>
        <a:bodyPr/>
        <a:lstStyle/>
        <a:p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респонденты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09E6620-E61C-4F8F-940E-930C37B6EE25}" type="parTrans" cxnId="{729DE5CD-D0A5-4904-A314-F45D371BD18C}">
      <dgm:prSet/>
      <dgm:spPr/>
      <dgm:t>
        <a:bodyPr/>
        <a:lstStyle/>
        <a:p>
          <a:endParaRPr lang="ru-RU"/>
        </a:p>
      </dgm:t>
    </dgm:pt>
    <dgm:pt modelId="{8D62B4F6-7B3A-4F7E-8FDB-B021228D2045}" type="sibTrans" cxnId="{729DE5CD-D0A5-4904-A314-F45D371BD18C}">
      <dgm:prSet/>
      <dgm:spPr/>
      <dgm:t>
        <a:bodyPr/>
        <a:lstStyle/>
        <a:p>
          <a:endParaRPr lang="ru-RU"/>
        </a:p>
      </dgm:t>
    </dgm:pt>
    <dgm:pt modelId="{6B14CFF3-C7A7-4AB5-82D5-0BAAB5C488ED}">
      <dgm:prSet phldrT="[Текст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solidFill>
          <a:schemeClr val="accent6"/>
        </a:solidFill>
      </dgm:spPr>
      <dgm:t>
        <a:bodyPr/>
        <a:lstStyle/>
        <a:p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обучающиеся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3D23872-91AB-4133-8472-B2FFE606C2DB}" type="parTrans" cxnId="{3A847DFA-4E95-4925-A88C-C6DA0D9A4F88}">
      <dgm:prSet/>
      <dgm:spPr/>
      <dgm:t>
        <a:bodyPr/>
        <a:lstStyle/>
        <a:p>
          <a:endParaRPr lang="ru-RU"/>
        </a:p>
      </dgm:t>
    </dgm:pt>
    <dgm:pt modelId="{F19DDB25-975F-4869-85AD-29E7AA2F856D}" type="sibTrans" cxnId="{3A847DFA-4E95-4925-A88C-C6DA0D9A4F88}">
      <dgm:prSet/>
      <dgm:spPr/>
      <dgm:t>
        <a:bodyPr/>
        <a:lstStyle/>
        <a:p>
          <a:endParaRPr lang="ru-RU"/>
        </a:p>
      </dgm:t>
    </dgm:pt>
    <dgm:pt modelId="{F2159CFF-3A7B-4912-98D2-0C2052F417C8}">
      <dgm:prSet phldrT="[Текст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solidFill>
          <a:schemeClr val="accent6"/>
        </a:solidFill>
      </dgm:spPr>
      <dgm:t>
        <a:bodyPr/>
        <a:lstStyle/>
        <a:p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родители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33EA61E-E29C-4954-9066-B357B72EEB2E}" type="parTrans" cxnId="{52046984-85DB-49EA-BFC3-9DFBDFF8928B}">
      <dgm:prSet/>
      <dgm:spPr/>
      <dgm:t>
        <a:bodyPr/>
        <a:lstStyle/>
        <a:p>
          <a:endParaRPr lang="ru-RU"/>
        </a:p>
      </dgm:t>
    </dgm:pt>
    <dgm:pt modelId="{0E45CF37-A822-4858-B5E9-D8E335D79EBB}" type="sibTrans" cxnId="{52046984-85DB-49EA-BFC3-9DFBDFF8928B}">
      <dgm:prSet/>
      <dgm:spPr/>
      <dgm:t>
        <a:bodyPr/>
        <a:lstStyle/>
        <a:p>
          <a:endParaRPr lang="ru-RU"/>
        </a:p>
      </dgm:t>
    </dgm:pt>
    <dgm:pt modelId="{702553E8-F353-4328-A236-EEBB2EA4DED2}">
      <dgm:prSet phldrT="[Текст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solidFill>
          <a:schemeClr val="accent6"/>
        </a:solidFill>
      </dgm:spPr>
      <dgm:t>
        <a:bodyPr/>
        <a:lstStyle/>
        <a:p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педагоги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73B287D-02E4-4C98-8707-FC994DD5C4EA}" type="parTrans" cxnId="{0CA32B33-579C-41BB-91BE-3EA32C1D5F27}">
      <dgm:prSet/>
      <dgm:spPr/>
      <dgm:t>
        <a:bodyPr/>
        <a:lstStyle/>
        <a:p>
          <a:endParaRPr lang="ru-RU"/>
        </a:p>
      </dgm:t>
    </dgm:pt>
    <dgm:pt modelId="{4621D2B6-2677-407C-B37C-B78C1EC6E712}" type="sibTrans" cxnId="{0CA32B33-579C-41BB-91BE-3EA32C1D5F27}">
      <dgm:prSet/>
      <dgm:spPr/>
      <dgm:t>
        <a:bodyPr/>
        <a:lstStyle/>
        <a:p>
          <a:endParaRPr lang="ru-RU"/>
        </a:p>
      </dgm:t>
    </dgm:pt>
    <dgm:pt modelId="{6AB0F486-18DE-4851-AC30-B613279EBBC6}" type="pres">
      <dgm:prSet presAssocID="{A0A1A5FD-C72A-403A-9C13-382162484FFB}" presName="Name0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AEC109A-512F-415B-B6CB-4A49AD54C4A8}" type="pres">
      <dgm:prSet presAssocID="{A743FED8-6C7C-44F6-B0DB-FEE81FB0B9D7}" presName="root1" presStyleCnt="0"/>
      <dgm:spPr/>
    </dgm:pt>
    <dgm:pt modelId="{C4900B3E-3DC3-4289-8220-F8FEA0429E21}" type="pres">
      <dgm:prSet presAssocID="{A743FED8-6C7C-44F6-B0DB-FEE81FB0B9D7}" presName="LevelOneTextNode" presStyleLbl="node0" presStyleIdx="0" presStyleCnt="1" custLinFactX="-74769" custLinFactNeighborX="-100000" custLinFactNeighborY="-1894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1F66B34-4806-4DB3-B78D-A94ADD3E6CEA}" type="pres">
      <dgm:prSet presAssocID="{A743FED8-6C7C-44F6-B0DB-FEE81FB0B9D7}" presName="level2hierChild" presStyleCnt="0"/>
      <dgm:spPr/>
    </dgm:pt>
    <dgm:pt modelId="{5EE26FDE-E074-4000-8F8F-3FE4C9C433FA}" type="pres">
      <dgm:prSet presAssocID="{C3D23872-91AB-4133-8472-B2FFE606C2DB}" presName="conn2-1" presStyleLbl="parChTrans1D2" presStyleIdx="0" presStyleCnt="3"/>
      <dgm:spPr/>
      <dgm:t>
        <a:bodyPr/>
        <a:lstStyle/>
        <a:p>
          <a:endParaRPr lang="ru-RU"/>
        </a:p>
      </dgm:t>
    </dgm:pt>
    <dgm:pt modelId="{7977DB17-FA76-43B3-8B34-DA91BEAEEB3D}" type="pres">
      <dgm:prSet presAssocID="{C3D23872-91AB-4133-8472-B2FFE606C2DB}" presName="connTx" presStyleLbl="parChTrans1D2" presStyleIdx="0" presStyleCnt="3"/>
      <dgm:spPr/>
      <dgm:t>
        <a:bodyPr/>
        <a:lstStyle/>
        <a:p>
          <a:endParaRPr lang="ru-RU"/>
        </a:p>
      </dgm:t>
    </dgm:pt>
    <dgm:pt modelId="{A6F71A54-DBEA-432F-A704-8D6A8EF1D31C}" type="pres">
      <dgm:prSet presAssocID="{6B14CFF3-C7A7-4AB5-82D5-0BAAB5C488ED}" presName="root2" presStyleCnt="0"/>
      <dgm:spPr/>
    </dgm:pt>
    <dgm:pt modelId="{8B8B3C2A-82BF-432B-887F-185ACEF347F5}" type="pres">
      <dgm:prSet presAssocID="{6B14CFF3-C7A7-4AB5-82D5-0BAAB5C488ED}" presName="LevelTwoTextNode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77B87EC-B26F-4952-A02C-EB566F5BA27F}" type="pres">
      <dgm:prSet presAssocID="{6B14CFF3-C7A7-4AB5-82D5-0BAAB5C488ED}" presName="level3hierChild" presStyleCnt="0"/>
      <dgm:spPr/>
    </dgm:pt>
    <dgm:pt modelId="{3A6A97C1-5E76-47E6-A5BD-2763E02129E0}" type="pres">
      <dgm:prSet presAssocID="{633EA61E-E29C-4954-9066-B357B72EEB2E}" presName="conn2-1" presStyleLbl="parChTrans1D2" presStyleIdx="1" presStyleCnt="3"/>
      <dgm:spPr/>
      <dgm:t>
        <a:bodyPr/>
        <a:lstStyle/>
        <a:p>
          <a:endParaRPr lang="ru-RU"/>
        </a:p>
      </dgm:t>
    </dgm:pt>
    <dgm:pt modelId="{7203B232-786C-4E52-BEA4-468CBCEAAF31}" type="pres">
      <dgm:prSet presAssocID="{633EA61E-E29C-4954-9066-B357B72EEB2E}" presName="connTx" presStyleLbl="parChTrans1D2" presStyleIdx="1" presStyleCnt="3"/>
      <dgm:spPr/>
      <dgm:t>
        <a:bodyPr/>
        <a:lstStyle/>
        <a:p>
          <a:endParaRPr lang="ru-RU"/>
        </a:p>
      </dgm:t>
    </dgm:pt>
    <dgm:pt modelId="{AA990055-BB06-4088-AF19-940B135C86BD}" type="pres">
      <dgm:prSet presAssocID="{F2159CFF-3A7B-4912-98D2-0C2052F417C8}" presName="root2" presStyleCnt="0"/>
      <dgm:spPr/>
    </dgm:pt>
    <dgm:pt modelId="{969254D5-8C3A-4AD4-BDD3-B2CDAD7F8953}" type="pres">
      <dgm:prSet presAssocID="{F2159CFF-3A7B-4912-98D2-0C2052F417C8}" presName="LevelTwoTextNode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0C858E1-EA3C-45B7-9CB5-722833BBA2C1}" type="pres">
      <dgm:prSet presAssocID="{F2159CFF-3A7B-4912-98D2-0C2052F417C8}" presName="level3hierChild" presStyleCnt="0"/>
      <dgm:spPr/>
    </dgm:pt>
    <dgm:pt modelId="{B65C65EF-61B4-4B43-811E-D080589000A2}" type="pres">
      <dgm:prSet presAssocID="{973B287D-02E4-4C98-8707-FC994DD5C4EA}" presName="conn2-1" presStyleLbl="parChTrans1D2" presStyleIdx="2" presStyleCnt="3"/>
      <dgm:spPr/>
      <dgm:t>
        <a:bodyPr/>
        <a:lstStyle/>
        <a:p>
          <a:endParaRPr lang="ru-RU"/>
        </a:p>
      </dgm:t>
    </dgm:pt>
    <dgm:pt modelId="{F3197EF3-F598-465F-A256-9909FE0ACD75}" type="pres">
      <dgm:prSet presAssocID="{973B287D-02E4-4C98-8707-FC994DD5C4EA}" presName="connTx" presStyleLbl="parChTrans1D2" presStyleIdx="2" presStyleCnt="3"/>
      <dgm:spPr/>
      <dgm:t>
        <a:bodyPr/>
        <a:lstStyle/>
        <a:p>
          <a:endParaRPr lang="ru-RU"/>
        </a:p>
      </dgm:t>
    </dgm:pt>
    <dgm:pt modelId="{015ED77D-8C37-481E-9AA5-8249CF6088AD}" type="pres">
      <dgm:prSet presAssocID="{702553E8-F353-4328-A236-EEBB2EA4DED2}" presName="root2" presStyleCnt="0"/>
      <dgm:spPr/>
    </dgm:pt>
    <dgm:pt modelId="{B8CB870C-FA7D-40FC-A228-851CA0A1BA46}" type="pres">
      <dgm:prSet presAssocID="{702553E8-F353-4328-A236-EEBB2EA4DED2}" presName="LevelTwoTextNode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753CDF3-87D8-49D8-B04A-27087D6F9270}" type="pres">
      <dgm:prSet presAssocID="{702553E8-F353-4328-A236-EEBB2EA4DED2}" presName="level3hierChild" presStyleCnt="0"/>
      <dgm:spPr/>
    </dgm:pt>
  </dgm:ptLst>
  <dgm:cxnLst>
    <dgm:cxn modelId="{992244A3-0371-45AD-AEFC-C328EBC1D442}" type="presOf" srcId="{F2159CFF-3A7B-4912-98D2-0C2052F417C8}" destId="{969254D5-8C3A-4AD4-BDD3-B2CDAD7F8953}" srcOrd="0" destOrd="0" presId="urn:microsoft.com/office/officeart/2008/layout/HorizontalMultiLevelHierarchy"/>
    <dgm:cxn modelId="{4BD51561-B344-46DB-B630-A956591F66F5}" type="presOf" srcId="{6B14CFF3-C7A7-4AB5-82D5-0BAAB5C488ED}" destId="{8B8B3C2A-82BF-432B-887F-185ACEF347F5}" srcOrd="0" destOrd="0" presId="urn:microsoft.com/office/officeart/2008/layout/HorizontalMultiLevelHierarchy"/>
    <dgm:cxn modelId="{08591C05-B201-4F5C-B156-B34463229173}" type="presOf" srcId="{973B287D-02E4-4C98-8707-FC994DD5C4EA}" destId="{B65C65EF-61B4-4B43-811E-D080589000A2}" srcOrd="0" destOrd="0" presId="urn:microsoft.com/office/officeart/2008/layout/HorizontalMultiLevelHierarchy"/>
    <dgm:cxn modelId="{2083BE23-701A-4204-A02C-FF892883F1AC}" type="presOf" srcId="{633EA61E-E29C-4954-9066-B357B72EEB2E}" destId="{3A6A97C1-5E76-47E6-A5BD-2763E02129E0}" srcOrd="0" destOrd="0" presId="urn:microsoft.com/office/officeart/2008/layout/HorizontalMultiLevelHierarchy"/>
    <dgm:cxn modelId="{3A847DFA-4E95-4925-A88C-C6DA0D9A4F88}" srcId="{A743FED8-6C7C-44F6-B0DB-FEE81FB0B9D7}" destId="{6B14CFF3-C7A7-4AB5-82D5-0BAAB5C488ED}" srcOrd="0" destOrd="0" parTransId="{C3D23872-91AB-4133-8472-B2FFE606C2DB}" sibTransId="{F19DDB25-975F-4869-85AD-29E7AA2F856D}"/>
    <dgm:cxn modelId="{DB999724-5FD0-4079-92A3-0AC5C03DD0C3}" type="presOf" srcId="{C3D23872-91AB-4133-8472-B2FFE606C2DB}" destId="{5EE26FDE-E074-4000-8F8F-3FE4C9C433FA}" srcOrd="0" destOrd="0" presId="urn:microsoft.com/office/officeart/2008/layout/HorizontalMultiLevelHierarchy"/>
    <dgm:cxn modelId="{7916711A-3316-4098-86BF-669D2CAF3175}" type="presOf" srcId="{A0A1A5FD-C72A-403A-9C13-382162484FFB}" destId="{6AB0F486-18DE-4851-AC30-B613279EBBC6}" srcOrd="0" destOrd="0" presId="urn:microsoft.com/office/officeart/2008/layout/HorizontalMultiLevelHierarchy"/>
    <dgm:cxn modelId="{75FE5B41-F09C-463D-9682-B18E5E450E95}" type="presOf" srcId="{702553E8-F353-4328-A236-EEBB2EA4DED2}" destId="{B8CB870C-FA7D-40FC-A228-851CA0A1BA46}" srcOrd="0" destOrd="0" presId="urn:microsoft.com/office/officeart/2008/layout/HorizontalMultiLevelHierarchy"/>
    <dgm:cxn modelId="{D6B07929-CBD6-4DCE-8C91-6E139CF39334}" type="presOf" srcId="{633EA61E-E29C-4954-9066-B357B72EEB2E}" destId="{7203B232-786C-4E52-BEA4-468CBCEAAF31}" srcOrd="1" destOrd="0" presId="urn:microsoft.com/office/officeart/2008/layout/HorizontalMultiLevelHierarchy"/>
    <dgm:cxn modelId="{0CA32B33-579C-41BB-91BE-3EA32C1D5F27}" srcId="{A743FED8-6C7C-44F6-B0DB-FEE81FB0B9D7}" destId="{702553E8-F353-4328-A236-EEBB2EA4DED2}" srcOrd="2" destOrd="0" parTransId="{973B287D-02E4-4C98-8707-FC994DD5C4EA}" sibTransId="{4621D2B6-2677-407C-B37C-B78C1EC6E712}"/>
    <dgm:cxn modelId="{D21372F9-E2CC-4EBA-8390-75D509E2A36A}" type="presOf" srcId="{C3D23872-91AB-4133-8472-B2FFE606C2DB}" destId="{7977DB17-FA76-43B3-8B34-DA91BEAEEB3D}" srcOrd="1" destOrd="0" presId="urn:microsoft.com/office/officeart/2008/layout/HorizontalMultiLevelHierarchy"/>
    <dgm:cxn modelId="{729DE5CD-D0A5-4904-A314-F45D371BD18C}" srcId="{A0A1A5FD-C72A-403A-9C13-382162484FFB}" destId="{A743FED8-6C7C-44F6-B0DB-FEE81FB0B9D7}" srcOrd="0" destOrd="0" parTransId="{009E6620-E61C-4F8F-940E-930C37B6EE25}" sibTransId="{8D62B4F6-7B3A-4F7E-8FDB-B021228D2045}"/>
    <dgm:cxn modelId="{52046984-85DB-49EA-BFC3-9DFBDFF8928B}" srcId="{A743FED8-6C7C-44F6-B0DB-FEE81FB0B9D7}" destId="{F2159CFF-3A7B-4912-98D2-0C2052F417C8}" srcOrd="1" destOrd="0" parTransId="{633EA61E-E29C-4954-9066-B357B72EEB2E}" sibTransId="{0E45CF37-A822-4858-B5E9-D8E335D79EBB}"/>
    <dgm:cxn modelId="{2FDDF405-29E1-4B25-9658-AAA15424197A}" type="presOf" srcId="{973B287D-02E4-4C98-8707-FC994DD5C4EA}" destId="{F3197EF3-F598-465F-A256-9909FE0ACD75}" srcOrd="1" destOrd="0" presId="urn:microsoft.com/office/officeart/2008/layout/HorizontalMultiLevelHierarchy"/>
    <dgm:cxn modelId="{8FA12BDB-4655-462F-B299-E9ECDC710102}" type="presOf" srcId="{A743FED8-6C7C-44F6-B0DB-FEE81FB0B9D7}" destId="{C4900B3E-3DC3-4289-8220-F8FEA0429E21}" srcOrd="0" destOrd="0" presId="urn:microsoft.com/office/officeart/2008/layout/HorizontalMultiLevelHierarchy"/>
    <dgm:cxn modelId="{8FB7BE89-CF1F-43E3-80FE-52DC5B2F95CA}" type="presParOf" srcId="{6AB0F486-18DE-4851-AC30-B613279EBBC6}" destId="{8AEC109A-512F-415B-B6CB-4A49AD54C4A8}" srcOrd="0" destOrd="0" presId="urn:microsoft.com/office/officeart/2008/layout/HorizontalMultiLevelHierarchy"/>
    <dgm:cxn modelId="{80BA9935-F1D2-46C1-A6DB-F1FB889E5D3E}" type="presParOf" srcId="{8AEC109A-512F-415B-B6CB-4A49AD54C4A8}" destId="{C4900B3E-3DC3-4289-8220-F8FEA0429E21}" srcOrd="0" destOrd="0" presId="urn:microsoft.com/office/officeart/2008/layout/HorizontalMultiLevelHierarchy"/>
    <dgm:cxn modelId="{76B3BC6C-E513-4C76-9233-12B824A0AC9B}" type="presParOf" srcId="{8AEC109A-512F-415B-B6CB-4A49AD54C4A8}" destId="{61F66B34-4806-4DB3-B78D-A94ADD3E6CEA}" srcOrd="1" destOrd="0" presId="urn:microsoft.com/office/officeart/2008/layout/HorizontalMultiLevelHierarchy"/>
    <dgm:cxn modelId="{27B51CB3-DCC9-4B81-AA0B-3552B3DD50F6}" type="presParOf" srcId="{61F66B34-4806-4DB3-B78D-A94ADD3E6CEA}" destId="{5EE26FDE-E074-4000-8F8F-3FE4C9C433FA}" srcOrd="0" destOrd="0" presId="urn:microsoft.com/office/officeart/2008/layout/HorizontalMultiLevelHierarchy"/>
    <dgm:cxn modelId="{5C9A5F6D-F6C9-4E9F-886A-20D23D0E74A6}" type="presParOf" srcId="{5EE26FDE-E074-4000-8F8F-3FE4C9C433FA}" destId="{7977DB17-FA76-43B3-8B34-DA91BEAEEB3D}" srcOrd="0" destOrd="0" presId="urn:microsoft.com/office/officeart/2008/layout/HorizontalMultiLevelHierarchy"/>
    <dgm:cxn modelId="{59E431CC-7F2D-4011-B785-0FDD9B39D7ED}" type="presParOf" srcId="{61F66B34-4806-4DB3-B78D-A94ADD3E6CEA}" destId="{A6F71A54-DBEA-432F-A704-8D6A8EF1D31C}" srcOrd="1" destOrd="0" presId="urn:microsoft.com/office/officeart/2008/layout/HorizontalMultiLevelHierarchy"/>
    <dgm:cxn modelId="{2F07CDD9-A52A-4450-A66B-99641BD6A778}" type="presParOf" srcId="{A6F71A54-DBEA-432F-A704-8D6A8EF1D31C}" destId="{8B8B3C2A-82BF-432B-887F-185ACEF347F5}" srcOrd="0" destOrd="0" presId="urn:microsoft.com/office/officeart/2008/layout/HorizontalMultiLevelHierarchy"/>
    <dgm:cxn modelId="{E54C634A-6D74-40F8-8855-283B291B2149}" type="presParOf" srcId="{A6F71A54-DBEA-432F-A704-8D6A8EF1D31C}" destId="{177B87EC-B26F-4952-A02C-EB566F5BA27F}" srcOrd="1" destOrd="0" presId="urn:microsoft.com/office/officeart/2008/layout/HorizontalMultiLevelHierarchy"/>
    <dgm:cxn modelId="{6E28AB99-0B96-4969-934D-12FBA748F10A}" type="presParOf" srcId="{61F66B34-4806-4DB3-B78D-A94ADD3E6CEA}" destId="{3A6A97C1-5E76-47E6-A5BD-2763E02129E0}" srcOrd="2" destOrd="0" presId="urn:microsoft.com/office/officeart/2008/layout/HorizontalMultiLevelHierarchy"/>
    <dgm:cxn modelId="{D84AB83D-0E0A-43E5-A3C9-4C24332FAB4C}" type="presParOf" srcId="{3A6A97C1-5E76-47E6-A5BD-2763E02129E0}" destId="{7203B232-786C-4E52-BEA4-468CBCEAAF31}" srcOrd="0" destOrd="0" presId="urn:microsoft.com/office/officeart/2008/layout/HorizontalMultiLevelHierarchy"/>
    <dgm:cxn modelId="{B7FC04CF-98F5-44E2-99D4-4B8C7EF859E8}" type="presParOf" srcId="{61F66B34-4806-4DB3-B78D-A94ADD3E6CEA}" destId="{AA990055-BB06-4088-AF19-940B135C86BD}" srcOrd="3" destOrd="0" presId="urn:microsoft.com/office/officeart/2008/layout/HorizontalMultiLevelHierarchy"/>
    <dgm:cxn modelId="{BA762412-79F5-4ABA-850B-B420013012C9}" type="presParOf" srcId="{AA990055-BB06-4088-AF19-940B135C86BD}" destId="{969254D5-8C3A-4AD4-BDD3-B2CDAD7F8953}" srcOrd="0" destOrd="0" presId="urn:microsoft.com/office/officeart/2008/layout/HorizontalMultiLevelHierarchy"/>
    <dgm:cxn modelId="{1A51659A-C923-46CD-9938-C004EAE5A752}" type="presParOf" srcId="{AA990055-BB06-4088-AF19-940B135C86BD}" destId="{D0C858E1-EA3C-45B7-9CB5-722833BBA2C1}" srcOrd="1" destOrd="0" presId="urn:microsoft.com/office/officeart/2008/layout/HorizontalMultiLevelHierarchy"/>
    <dgm:cxn modelId="{B9D2C206-0354-4848-9609-A458F35DB951}" type="presParOf" srcId="{61F66B34-4806-4DB3-B78D-A94ADD3E6CEA}" destId="{B65C65EF-61B4-4B43-811E-D080589000A2}" srcOrd="4" destOrd="0" presId="urn:microsoft.com/office/officeart/2008/layout/HorizontalMultiLevelHierarchy"/>
    <dgm:cxn modelId="{6046C2A2-9F80-4E07-A0DF-7D29855DFEDE}" type="presParOf" srcId="{B65C65EF-61B4-4B43-811E-D080589000A2}" destId="{F3197EF3-F598-465F-A256-9909FE0ACD75}" srcOrd="0" destOrd="0" presId="urn:microsoft.com/office/officeart/2008/layout/HorizontalMultiLevelHierarchy"/>
    <dgm:cxn modelId="{2A4DDB03-D485-416B-89EC-05D12AECCCF5}" type="presParOf" srcId="{61F66B34-4806-4DB3-B78D-A94ADD3E6CEA}" destId="{015ED77D-8C37-481E-9AA5-8249CF6088AD}" srcOrd="5" destOrd="0" presId="urn:microsoft.com/office/officeart/2008/layout/HorizontalMultiLevelHierarchy"/>
    <dgm:cxn modelId="{20936815-2EE4-4CBD-8926-9FCB58BD6AA5}" type="presParOf" srcId="{015ED77D-8C37-481E-9AA5-8249CF6088AD}" destId="{B8CB870C-FA7D-40FC-A228-851CA0A1BA46}" srcOrd="0" destOrd="0" presId="urn:microsoft.com/office/officeart/2008/layout/HorizontalMultiLevelHierarchy"/>
    <dgm:cxn modelId="{9A35BC34-0745-4E13-9E7E-120E1C590DE9}" type="presParOf" srcId="{015ED77D-8C37-481E-9AA5-8249CF6088AD}" destId="{5753CDF3-87D8-49D8-B04A-27087D6F9270}" srcOrd="1" destOrd="0" presId="urn:microsoft.com/office/officeart/2008/layout/HorizontalMultiLevelHierarchy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5C65EF-61B4-4B43-811E-D080589000A2}">
      <dsp:nvSpPr>
        <dsp:cNvPr id="0" name=""/>
        <dsp:cNvSpPr/>
      </dsp:nvSpPr>
      <dsp:spPr>
        <a:xfrm>
          <a:off x="627105" y="1650278"/>
          <a:ext cx="450501" cy="78388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25250" y="0"/>
              </a:lnTo>
              <a:lnTo>
                <a:pt x="225250" y="783882"/>
              </a:lnTo>
              <a:lnTo>
                <a:pt x="450501" y="783882"/>
              </a:lnTo>
            </a:path>
          </a:pathLst>
        </a:custGeom>
        <a:noFill/>
        <a:ln w="127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829753" y="2019616"/>
        <a:ext cx="45205" cy="45205"/>
      </dsp:txXfrm>
    </dsp:sp>
    <dsp:sp modelId="{3A6A97C1-5E76-47E6-A5BD-2763E02129E0}">
      <dsp:nvSpPr>
        <dsp:cNvPr id="0" name=""/>
        <dsp:cNvSpPr/>
      </dsp:nvSpPr>
      <dsp:spPr>
        <a:xfrm>
          <a:off x="627105" y="1604558"/>
          <a:ext cx="450501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50501" y="45720"/>
              </a:lnTo>
            </a:path>
          </a:pathLst>
        </a:custGeom>
        <a:noFill/>
        <a:ln w="127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841093" y="1639015"/>
        <a:ext cx="22525" cy="22525"/>
      </dsp:txXfrm>
    </dsp:sp>
    <dsp:sp modelId="{5EE26FDE-E074-4000-8F8F-3FE4C9C433FA}">
      <dsp:nvSpPr>
        <dsp:cNvPr id="0" name=""/>
        <dsp:cNvSpPr/>
      </dsp:nvSpPr>
      <dsp:spPr>
        <a:xfrm>
          <a:off x="627105" y="866396"/>
          <a:ext cx="450501" cy="783882"/>
        </a:xfrm>
        <a:custGeom>
          <a:avLst/>
          <a:gdLst/>
          <a:ahLst/>
          <a:cxnLst/>
          <a:rect l="0" t="0" r="0" b="0"/>
          <a:pathLst>
            <a:path>
              <a:moveTo>
                <a:pt x="0" y="783882"/>
              </a:moveTo>
              <a:lnTo>
                <a:pt x="225250" y="783882"/>
              </a:lnTo>
              <a:lnTo>
                <a:pt x="225250" y="0"/>
              </a:lnTo>
              <a:lnTo>
                <a:pt x="450501" y="0"/>
              </a:lnTo>
            </a:path>
          </a:pathLst>
        </a:custGeom>
        <a:noFill/>
        <a:ln w="12700" cap="flat" cmpd="sng" algn="ctr">
          <a:solidFill>
            <a:schemeClr val="accent6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/>
        </a:p>
      </dsp:txBody>
      <dsp:txXfrm>
        <a:off x="829753" y="1235734"/>
        <a:ext cx="45205" cy="45205"/>
      </dsp:txXfrm>
    </dsp:sp>
    <dsp:sp modelId="{C4900B3E-3DC3-4289-8220-F8FEA0429E21}">
      <dsp:nvSpPr>
        <dsp:cNvPr id="0" name=""/>
        <dsp:cNvSpPr/>
      </dsp:nvSpPr>
      <dsp:spPr>
        <a:xfrm rot="16200000">
          <a:off x="-1336725" y="1336725"/>
          <a:ext cx="3300557" cy="627105"/>
        </a:xfrm>
        <a:prstGeom prst="rect">
          <a:avLst/>
        </a:prstGeom>
        <a:solidFill>
          <a:schemeClr val="accent6"/>
        </a:solidFill>
        <a:ln w="635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респонденты</a:t>
          </a:r>
          <a:endParaRPr lang="ru-RU" sz="2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-1336725" y="1336725"/>
        <a:ext cx="3300557" cy="627105"/>
      </dsp:txXfrm>
    </dsp:sp>
    <dsp:sp modelId="{8B8B3C2A-82BF-432B-887F-185ACEF347F5}">
      <dsp:nvSpPr>
        <dsp:cNvPr id="0" name=""/>
        <dsp:cNvSpPr/>
      </dsp:nvSpPr>
      <dsp:spPr>
        <a:xfrm>
          <a:off x="1077607" y="552843"/>
          <a:ext cx="2056907" cy="627105"/>
        </a:xfrm>
        <a:prstGeom prst="rect">
          <a:avLst/>
        </a:prstGeom>
        <a:solidFill>
          <a:schemeClr val="accent6"/>
        </a:solidFill>
        <a:ln w="635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обучающиеся</a:t>
          </a:r>
          <a:endParaRPr lang="ru-RU" sz="2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077607" y="552843"/>
        <a:ext cx="2056907" cy="627105"/>
      </dsp:txXfrm>
    </dsp:sp>
    <dsp:sp modelId="{969254D5-8C3A-4AD4-BDD3-B2CDAD7F8953}">
      <dsp:nvSpPr>
        <dsp:cNvPr id="0" name=""/>
        <dsp:cNvSpPr/>
      </dsp:nvSpPr>
      <dsp:spPr>
        <a:xfrm>
          <a:off x="1077607" y="1336725"/>
          <a:ext cx="2056907" cy="627105"/>
        </a:xfrm>
        <a:prstGeom prst="rect">
          <a:avLst/>
        </a:prstGeom>
        <a:solidFill>
          <a:schemeClr val="accent6"/>
        </a:solidFill>
        <a:ln w="635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родители</a:t>
          </a:r>
          <a:endParaRPr lang="ru-RU" sz="2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077607" y="1336725"/>
        <a:ext cx="2056907" cy="627105"/>
      </dsp:txXfrm>
    </dsp:sp>
    <dsp:sp modelId="{B8CB870C-FA7D-40FC-A228-851CA0A1BA46}">
      <dsp:nvSpPr>
        <dsp:cNvPr id="0" name=""/>
        <dsp:cNvSpPr/>
      </dsp:nvSpPr>
      <dsp:spPr>
        <a:xfrm>
          <a:off x="1077607" y="2120607"/>
          <a:ext cx="2056907" cy="627105"/>
        </a:xfrm>
        <a:prstGeom prst="rect">
          <a:avLst/>
        </a:prstGeom>
        <a:solidFill>
          <a:schemeClr val="accent6"/>
        </a:solidFill>
        <a:ln w="6350" cap="flat" cmpd="sng" algn="ctr">
          <a:solidFill>
            <a:schemeClr val="accent6"/>
          </a:solidFill>
          <a:prstDash val="solid"/>
          <a:miter lim="800000"/>
        </a:ln>
        <a:effectLst/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педагоги</a:t>
          </a:r>
          <a:endParaRPr lang="ru-RU" sz="2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077607" y="2120607"/>
        <a:ext cx="2056907" cy="62710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orizontalMultiLevelHierarchy">
  <dgm:title val=""/>
  <dgm:desc val=""/>
  <dgm:catLst>
    <dgm:cat type="hierarchy" pri="46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 val="exact"/>
    </dgm:varLst>
    <dgm:choose name="Name1">
      <dgm:if name="Name2" func="var" arg="dir" op="equ" val="norm">
        <dgm:alg type="hierChild">
          <dgm:param type="linDir" val="fromT"/>
          <dgm:param type="chAlign" val="l"/>
        </dgm:alg>
      </dgm:if>
      <dgm:else name="Name3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LevelOneTextNode" refType="h"/>
      <dgm:constr type="w" for="des" forName="LevelOneTextNode" refType="h" refFor="des" refForName="LevelOneTextNode" fact="0.19"/>
      <dgm:constr type="h" for="des" forName="LevelTwoTextNode" refType="w" refFor="des" refForName="LevelOneTextNode"/>
      <dgm:constr type="w" for="des" forName="LevelTwoTextNode" refType="h" refFor="des" refForName="LevelTwoTextNode" fact="3.28"/>
      <dgm:constr type="sibSp" refType="h" refFor="des" refForName="LevelTwoTextNode" op="equ" fact="0.25"/>
      <dgm:constr type="sibSp" for="des" forName="level2hierChild" refType="h" refFor="des" refForName="LevelTwoTextNode" op="equ" fact="0.25"/>
      <dgm:constr type="sibSp" for="des" forName="level3hierChild" refType="h" refFor="des" refForName="LevelTwoTextNode" op="equ" fact="0.25"/>
      <dgm:constr type="sp" for="des" forName="root1" refType="w" refFor="des" refForName="LevelTwoTextNode" fact="0.2"/>
      <dgm:constr type="sp" for="des" forName="root2" refType="sp" refFor="des" refForName="root1" op="equ"/>
      <dgm:constr type="primFontSz" for="des" forName="LevelOneTextNode" op="equ" val="65"/>
      <dgm:constr type="primFontSz" for="des" forName="LevelTwoTextNode" op="equ" val="65"/>
      <dgm:constr type="primFontSz" for="des" forName="LevelTwoTextNode" refType="primFontSz" refFor="des" refForName="LevelOneTextNode" op="lte"/>
      <dgm:constr type="primFontSz" for="des" forName="connTx" op="equ" val="50"/>
      <dgm:constr type="primFontSz" for="des" forName="connTx" refType="primFontSz" refFor="des" refForName="LevelOneTextNode" op="lte" fact="0.78"/>
    </dgm:constrLst>
    <dgm:forEach name="Name4" axis="ch">
      <dgm:forEach name="Name5" axis="self" ptType="node">
        <dgm:layoutNode name="root1">
          <dgm:choose name="Name6">
            <dgm:if name="Name7" func="var" arg="dir" op="equ" val="norm">
              <dgm:alg type="hierRoot">
                <dgm:param type="hierAlign" val="lCtrCh"/>
              </dgm:alg>
            </dgm:if>
            <dgm:else name="Name8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layoutNode name="LevelOneTextNode" styleLbl="node0">
            <dgm:varLst>
              <dgm:chPref val="3"/>
            </dgm:varLst>
            <dgm:alg type="tx">
              <dgm:param type="autoTxRot" val="grav"/>
            </dgm:alg>
            <dgm:choose name="Name9">
              <dgm:if name="Name10" func="var" arg="dir" op="equ" val="norm">
                <dgm:shape xmlns:r="http://schemas.openxmlformats.org/officeDocument/2006/relationships" rot="270" type="rect" r:blip="">
                  <dgm:adjLst/>
                </dgm:shape>
              </dgm:if>
              <dgm:else name="Name11">
                <dgm:shape xmlns:r="http://schemas.openxmlformats.org/officeDocument/2006/relationships" rot="90" type="rect" r:blip="">
                  <dgm:adjLst/>
                </dgm:shape>
              </dgm:else>
            </dgm:choos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2" fact="NaN" max="NaN"/>
            </dgm:ruleLst>
          </dgm:layoutNode>
          <dgm:layoutNode name="level2hierChild">
            <dgm:choose name="Name12">
              <dgm:if name="Name13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4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forEach name="repeat" axis="ch">
              <dgm:forEach name="Name15" axis="self" ptType="parTrans" cnt="1">
                <dgm:layoutNode name="conn2-1">
                  <dgm:choose name="Name16">
                    <dgm:if name="Name17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  <dgm:param type="connRout" val="bend"/>
                      </dgm:alg>
                    </dgm:if>
                    <dgm:else name="Name18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  <dgm:param type="connRout" val="bend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9" axis="self" ptType="node">
                <dgm:layoutNode name="root2">
                  <dgm:choose name="Name20">
                    <dgm:if name="Name21" func="var" arg="dir" op="equ" val="norm">
                      <dgm:alg type="hierRoot">
                        <dgm:param type="hierAlign" val="lCtrCh"/>
                      </dgm:alg>
                    </dgm:if>
                    <dgm:else name="Name22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2" fact="NaN" max="NaN"/>
                    </dgm:ruleLst>
                  </dgm:layoutNode>
                  <dgm:layoutNode name="level3hierChild">
                    <dgm:choose name="Name23">
                      <dgm:if name="Name24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5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forEach name="Name26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8DD3FC-F0E0-4EBE-B0AA-DF863548092B}" type="datetimeFigureOut">
              <a:rPr lang="ru-RU" smtClean="0"/>
              <a:t>20.10.2025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F29088-4A0D-4915-AB6C-BA11B7D00F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46883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952B76-9966-4FA8-8F80-6751FD36662D}" type="slidenum">
              <a:rPr lang="ru-RU" smtClean="0">
                <a:solidFill>
                  <a:prstClr val="black"/>
                </a:solidFill>
              </a:rPr>
              <a:pPr/>
              <a:t>2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73429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 fontAlgn="base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Полученные результаты каждого блока анализируются количественно и качественно. С помощью количественного анализа можно выявить уровень </a:t>
            </a:r>
            <a:r>
              <a:rPr lang="ru-RU" sz="12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сформированности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 жизненных компетенций по гражданско-патриотическому направлению. С помощью качественного анализа можно определить какие знаниевые и поведенческие компоненты гражданско-патриотического воспитания западают.</a:t>
            </a:r>
            <a:endParaRPr lang="ru-R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952B76-9966-4FA8-8F80-6751FD36662D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18100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just">
              <a:buNone/>
            </a:pPr>
            <a:endParaRPr lang="ru-RU" sz="1200" dirty="0" smtClean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just" fontAlgn="base">
              <a:lnSpc>
                <a:spcPct val="107000"/>
              </a:lnSpc>
              <a:spcAft>
                <a:spcPts val="0"/>
              </a:spcAft>
            </a:pPr>
            <a:endParaRPr lang="ru-R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952B76-9966-4FA8-8F80-6751FD36662D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99683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just">
              <a:buNone/>
            </a:pPr>
            <a:endParaRPr lang="ru-RU" sz="1200" dirty="0" smtClean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algn="just" fontAlgn="base">
              <a:lnSpc>
                <a:spcPct val="107000"/>
              </a:lnSpc>
              <a:spcAft>
                <a:spcPts val="0"/>
              </a:spcAft>
            </a:pPr>
            <a:endParaRPr lang="ru-RU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0952B76-9966-4FA8-8F80-6751FD36662D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25946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02B35-BE3A-4E56-942E-1F39760F327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8A5FA-8982-4E54-8605-F6DD0AB54A1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26302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02B35-BE3A-4E56-942E-1F39760F327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8A5FA-8982-4E54-8605-F6DD0AB54A1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78578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02B35-BE3A-4E56-942E-1F39760F327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8A5FA-8982-4E54-8605-F6DD0AB54A1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64081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02B35-BE3A-4E56-942E-1F39760F327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8A5FA-8982-4E54-8605-F6DD0AB54A1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69523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02B35-BE3A-4E56-942E-1F39760F327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8A5FA-8982-4E54-8605-F6DD0AB54A1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323564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02B35-BE3A-4E56-942E-1F39760F327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8A5FA-8982-4E54-8605-F6DD0AB54A1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50964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02B35-BE3A-4E56-942E-1F39760F327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8A5FA-8982-4E54-8605-F6DD0AB54A1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039945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02B35-BE3A-4E56-942E-1F39760F327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8A5FA-8982-4E54-8605-F6DD0AB54A1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33663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02B35-BE3A-4E56-942E-1F39760F327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8A5FA-8982-4E54-8605-F6DD0AB54A1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44965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02B35-BE3A-4E56-942E-1F39760F327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8A5FA-8982-4E54-8605-F6DD0AB54A1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76905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02B35-BE3A-4E56-942E-1F39760F327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8A5FA-8982-4E54-8605-F6DD0AB54A1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851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02B35-BE3A-4E56-942E-1F39760F327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8A5FA-8982-4E54-8605-F6DD0AB54A1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81290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02B35-BE3A-4E56-942E-1F39760F327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8A5FA-8982-4E54-8605-F6DD0AB54A1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227302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02B35-BE3A-4E56-942E-1F39760F327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8A5FA-8982-4E54-8605-F6DD0AB54A1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761725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02B35-BE3A-4E56-942E-1F39760F327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8A5FA-8982-4E54-8605-F6DD0AB54A1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38569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02B35-BE3A-4E56-942E-1F39760F327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8A5FA-8982-4E54-8605-F6DD0AB54A1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03113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02B35-BE3A-4E56-942E-1F39760F327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8A5FA-8982-4E54-8605-F6DD0AB54A1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43757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02B35-BE3A-4E56-942E-1F39760F327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8A5FA-8982-4E54-8605-F6DD0AB54A1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04436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02B35-BE3A-4E56-942E-1F39760F327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8A5FA-8982-4E54-8605-F6DD0AB54A1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74805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02B35-BE3A-4E56-942E-1F39760F327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8A5FA-8982-4E54-8605-F6DD0AB54A1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61241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02B35-BE3A-4E56-942E-1F39760F327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8A5FA-8982-4E54-8605-F6DD0AB54A1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6415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02B35-BE3A-4E56-942E-1F39760F327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8A5FA-8982-4E54-8605-F6DD0AB54A1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70602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  <a:alpha val="4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B02B35-BE3A-4E56-942E-1F39760F327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F8A5FA-8982-4E54-8605-F6DD0AB54A1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0054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  <a:alpha val="43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B02B35-BE3A-4E56-942E-1F39760F327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20.10.2025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F8A5FA-8982-4E54-8605-F6DD0AB54A1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2260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Relationship Id="rId4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4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Relationship Id="rId4" Type="http://schemas.openxmlformats.org/officeDocument/2006/relationships/chart" Target="../charts/char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465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533400" y="1584960"/>
            <a:ext cx="11140440" cy="43074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Результаты </a:t>
            </a: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мониторинга реализации </a:t>
            </a:r>
            <a:r>
              <a:rPr lang="ru-RU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РИП </a:t>
            </a:r>
          </a:p>
          <a:p>
            <a:pPr algn="ctr">
              <a:lnSpc>
                <a:spcPct val="107000"/>
              </a:lnSpc>
            </a:pPr>
            <a:r>
              <a:rPr lang="ru-RU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 гражданско-патриотическому направлению </a:t>
            </a:r>
          </a:p>
          <a:p>
            <a:pPr algn="ctr">
              <a:lnSpc>
                <a:spcPct val="107000"/>
              </a:lnSpc>
            </a:pPr>
            <a:r>
              <a:rPr lang="ru-RU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«Портфель проектов по гражданско-патриотическому воспитанию</a:t>
            </a:r>
          </a:p>
          <a:p>
            <a:pPr algn="ctr">
              <a:lnSpc>
                <a:spcPct val="107000"/>
              </a:lnSpc>
            </a:pPr>
            <a:r>
              <a:rPr lang="ru-RU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«Я патриот, я гражданин» </a:t>
            </a:r>
            <a:endParaRPr lang="ru-RU" sz="2800" b="1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</a:pPr>
            <a:endParaRPr lang="ru-RU" sz="2800" b="1" dirty="0" smtClean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07000"/>
              </a:lnSpc>
            </a:pPr>
            <a:endParaRPr lang="ru-RU" sz="2800" b="1" dirty="0" smtClean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07000"/>
              </a:lnSpc>
            </a:pPr>
            <a:endParaRPr lang="ru-RU" sz="2800" b="1" dirty="0" smtClean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07000"/>
              </a:lnSpc>
            </a:pP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Артюхова Лариса Александровна</a:t>
            </a:r>
          </a:p>
          <a:p>
            <a:pPr algn="r">
              <a:lnSpc>
                <a:spcPct val="107000"/>
              </a:lnSpc>
            </a:pP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едагог-психолог</a:t>
            </a:r>
            <a:endParaRPr lang="ru-RU" sz="2000" b="1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07000"/>
              </a:lnSpc>
            </a:pPr>
            <a:r>
              <a:rPr 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ГКОУ  «Котовская школа – интернат»</a:t>
            </a: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806238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4978"/>
            <a:ext cx="1223653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Объект 11"/>
          <p:cNvSpPr>
            <a:spLocks noGrp="1"/>
          </p:cNvSpPr>
          <p:nvPr>
            <p:ph idx="1"/>
          </p:nvPr>
        </p:nvSpPr>
        <p:spPr>
          <a:xfrm>
            <a:off x="838200" y="1825624"/>
            <a:ext cx="10637520" cy="4727575"/>
          </a:xfrm>
        </p:spPr>
        <p:txBody>
          <a:bodyPr/>
          <a:lstStyle/>
          <a:p>
            <a:pPr marL="0" indent="0" algn="just">
              <a:buNone/>
            </a:pPr>
            <a:r>
              <a:rPr lang="ru-RU" sz="2400" dirty="0" smtClean="0"/>
              <a:t> </a:t>
            </a:r>
            <a:endParaRPr lang="ru-RU" sz="1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just">
              <a:buNone/>
            </a:pPr>
            <a:endParaRPr lang="ru-RU" sz="2400" dirty="0"/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84616" y="719528"/>
            <a:ext cx="11032761" cy="1658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6000"/>
              </a:lnSpc>
            </a:pP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F"/>
            </a:endParaRPr>
          </a:p>
          <a:p>
            <a:pPr marL="342900" indent="-342900" algn="just">
              <a:lnSpc>
                <a:spcPct val="106000"/>
              </a:lnSpc>
              <a:buFont typeface="Arial" panose="020B0604020202020204" pitchFamily="34" charset="0"/>
              <a:buChar char="•"/>
            </a:pPr>
            <a:endParaRPr lang="ru-RU" sz="2400" dirty="0" smtClean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F"/>
            </a:endParaRPr>
          </a:p>
          <a:p>
            <a:pPr marL="342900" indent="-342900" algn="just">
              <a:lnSpc>
                <a:spcPct val="106000"/>
              </a:lnSpc>
              <a:buFont typeface="Arial" panose="020B0604020202020204" pitchFamily="34" charset="0"/>
              <a:buChar char="•"/>
            </a:pPr>
            <a:endParaRPr lang="ru-RU" sz="24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F"/>
            </a:endParaRPr>
          </a:p>
          <a:p>
            <a:pPr marL="342900" indent="-342900" algn="just">
              <a:lnSpc>
                <a:spcPct val="106000"/>
              </a:lnSpc>
              <a:buFont typeface="Arial" panose="020B0604020202020204" pitchFamily="34" charset="0"/>
              <a:buChar char="•"/>
            </a:pPr>
            <a:endParaRPr lang="ru-RU" sz="2400" dirty="0" smtClean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F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086856" y="302669"/>
            <a:ext cx="8062818" cy="867764"/>
          </a:xfrm>
          <a:prstGeom prst="roundRect">
            <a:avLst/>
          </a:pr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-80000" r="50000" b="18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000" dirty="0">
                <a:solidFill>
                  <a:prstClr val="black"/>
                </a:solidFill>
                <a:latin typeface="Bahnschrift SemiBold" panose="020B0502040204020203" pitchFamily="34" charset="0"/>
              </a:rPr>
              <a:t>М</a:t>
            </a:r>
            <a:r>
              <a:rPr lang="ru-RU" sz="3000" dirty="0" smtClean="0">
                <a:solidFill>
                  <a:prstClr val="black"/>
                </a:solidFill>
                <a:latin typeface="Bahnschrift SemiBold" panose="020B0502040204020203" pitchFamily="34" charset="0"/>
              </a:rPr>
              <a:t>ониторинга </a:t>
            </a:r>
          </a:p>
          <a:p>
            <a:pPr algn="ctr"/>
            <a:r>
              <a:rPr lang="ru-RU" sz="3000" dirty="0" smtClean="0">
                <a:solidFill>
                  <a:prstClr val="black"/>
                </a:solidFill>
                <a:latin typeface="Bahnschrift SemiBold" panose="020B0502040204020203" pitchFamily="34" charset="0"/>
              </a:rPr>
              <a:t>гражданско-патриотического воспитания</a:t>
            </a:r>
            <a:endParaRPr lang="ru-RU" sz="3000" dirty="0">
              <a:solidFill>
                <a:prstClr val="white"/>
              </a:solidFill>
              <a:latin typeface="Bahnschrift SemiBold" panose="020B0502040204020203" pitchFamily="34" charset="0"/>
            </a:endParaRPr>
          </a:p>
        </p:txBody>
      </p:sp>
      <p:sp>
        <p:nvSpPr>
          <p:cNvPr id="16" name="Прямоугольник с двумя усеченными противолежащими углами 15"/>
          <p:cNvSpPr/>
          <p:nvPr/>
        </p:nvSpPr>
        <p:spPr>
          <a:xfrm>
            <a:off x="5336524" y="1800046"/>
            <a:ext cx="5906884" cy="717667"/>
          </a:xfrm>
          <a:prstGeom prst="snip2DiagRect">
            <a:avLst>
              <a:gd name="adj1" fmla="val 0"/>
              <a:gd name="adj2" fmla="val 27586"/>
            </a:avLst>
          </a:prstGeom>
          <a:solidFill>
            <a:srgbClr val="FFFF00">
              <a:alpha val="9411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Доктор психологических наук, профессор, отличник народного просвещения А.К. Маркова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с двумя усеченными противолежащими углами 17"/>
          <p:cNvSpPr/>
          <p:nvPr/>
        </p:nvSpPr>
        <p:spPr>
          <a:xfrm>
            <a:off x="5336524" y="2914403"/>
            <a:ext cx="5946597" cy="693315"/>
          </a:xfrm>
          <a:prstGeom prst="snip2DiagRect">
            <a:avLst>
              <a:gd name="adj1" fmla="val 0"/>
              <a:gd name="adj2" fmla="val 27586"/>
            </a:avLst>
          </a:prstGeom>
          <a:solidFill>
            <a:srgbClr val="FFFF00">
              <a:alpha val="9411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Доктор педагогических наук, профессор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Т.Н.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Березина  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с двумя усеченными соседними углами 10"/>
          <p:cNvSpPr/>
          <p:nvPr/>
        </p:nvSpPr>
        <p:spPr>
          <a:xfrm>
            <a:off x="2868378" y="5421292"/>
            <a:ext cx="6455243" cy="1157485"/>
          </a:xfrm>
          <a:prstGeom prst="snip2SameRect">
            <a:avLst>
              <a:gd name="adj1" fmla="val 50000"/>
              <a:gd name="adj2" fmla="val 49708"/>
            </a:avLst>
          </a:prstGeom>
          <a:gradFill>
            <a:gsLst>
              <a:gs pos="0">
                <a:schemeClr val="accent2">
                  <a:lumMod val="110000"/>
                  <a:satMod val="105000"/>
                  <a:tint val="67000"/>
                </a:schemeClr>
              </a:gs>
              <a:gs pos="65000">
                <a:schemeClr val="accent2">
                  <a:lumMod val="105000"/>
                  <a:satMod val="103000"/>
                  <a:tint val="73000"/>
                </a:schemeClr>
              </a:gs>
              <a:gs pos="100000">
                <a:schemeClr val="accent2">
                  <a:lumMod val="105000"/>
                  <a:satMod val="109000"/>
                  <a:tint val="81000"/>
                </a:schemeClr>
              </a:gs>
            </a:gsLst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05000"/>
              </a:lnSpc>
            </a:pPr>
            <a:r>
              <a:rPr lang="ru-RU" b="1" u="sng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F"/>
              </a:rPr>
              <a:t>Диагностическое контролирование  </a:t>
            </a:r>
          </a:p>
          <a:p>
            <a:pPr algn="ctr">
              <a:lnSpc>
                <a:spcPct val="105000"/>
              </a:lnSpc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F"/>
              </a:rPr>
              <a:t> </a:t>
            </a:r>
            <a:r>
              <a:rPr lang="ru-RU" sz="1600" i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F"/>
              </a:rPr>
              <a:t>Входная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F"/>
              </a:rPr>
              <a:t> диагностика - сентябрь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F"/>
              </a:rPr>
              <a:t>2024г  </a:t>
            </a:r>
          </a:p>
          <a:p>
            <a:pPr algn="ctr">
              <a:lnSpc>
                <a:spcPct val="105000"/>
              </a:lnSpc>
            </a:pP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F"/>
              </a:rPr>
              <a:t> </a:t>
            </a:r>
            <a:r>
              <a:rPr lang="ru-RU" sz="16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F"/>
              </a:rPr>
              <a:t>Промежуточные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F"/>
              </a:rPr>
              <a:t>диагностики – май 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F"/>
              </a:rPr>
              <a:t>2025г май 2026г май 2027г</a:t>
            </a:r>
            <a:endParaRPr lang="ru-RU" sz="16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F"/>
            </a:endParaRPr>
          </a:p>
          <a:p>
            <a:pPr algn="ctr">
              <a:lnSpc>
                <a:spcPct val="105000"/>
              </a:lnSpc>
            </a:pP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F"/>
              </a:rPr>
              <a:t> </a:t>
            </a:r>
            <a:r>
              <a:rPr lang="ru-RU" sz="1600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F"/>
              </a:rPr>
              <a:t>Итоговая</a:t>
            </a:r>
            <a:r>
              <a:rPr lang="ru-RU" sz="16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F"/>
              </a:rPr>
              <a:t> </a:t>
            </a:r>
            <a:r>
              <a:rPr lang="ru-RU" sz="1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F"/>
              </a:rPr>
              <a:t>диагностика – май – 2028г.</a:t>
            </a:r>
            <a:endParaRPr lang="ru-RU" sz="1600" dirty="0">
              <a:solidFill>
                <a:prstClr val="black"/>
              </a:solidFill>
              <a:ea typeface="Calibri" panose="020F0502020204030204" pitchFamily="34" charset="0"/>
              <a:cs typeface="F"/>
            </a:endParaRP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flipH="1">
            <a:off x="5801710" y="2147487"/>
            <a:ext cx="52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088931586"/>
              </p:ext>
            </p:extLst>
          </p:nvPr>
        </p:nvGraphicFramePr>
        <p:xfrm>
          <a:off x="1280160" y="1378124"/>
          <a:ext cx="3173634" cy="33005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28" name="Прямоугольник с двумя усеченными противолежащими углами 27"/>
          <p:cNvSpPr/>
          <p:nvPr/>
        </p:nvSpPr>
        <p:spPr>
          <a:xfrm>
            <a:off x="5376237" y="4048435"/>
            <a:ext cx="5906884" cy="717667"/>
          </a:xfrm>
          <a:prstGeom prst="snip2DiagRect">
            <a:avLst>
              <a:gd name="adj1" fmla="val 0"/>
              <a:gd name="adj2" fmla="val 27586"/>
            </a:avLst>
          </a:prstGeom>
          <a:solidFill>
            <a:srgbClr val="FFFF00">
              <a:alpha val="94118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Доктор психологических наук, доцент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Макарова</a:t>
            </a:r>
            <a:endParaRPr 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4338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0" y="0"/>
            <a:ext cx="12236531" cy="6872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728662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8" name="Диаграмма 17"/>
          <p:cNvGraphicFramePr/>
          <p:nvPr>
            <p:extLst>
              <p:ext uri="{D42A27DB-BD31-4B8C-83A1-F6EECF244321}">
                <p14:modId xmlns:p14="http://schemas.microsoft.com/office/powerpoint/2010/main" val="1626828245"/>
              </p:ext>
            </p:extLst>
          </p:nvPr>
        </p:nvGraphicFramePr>
        <p:xfrm>
          <a:off x="1072055" y="1333425"/>
          <a:ext cx="10754184" cy="50673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918740" y="419725"/>
            <a:ext cx="7944787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Диаграмма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результатов 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исследования обучающихся </a:t>
            </a:r>
            <a:endParaRPr lang="ru-RU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086856" y="302669"/>
            <a:ext cx="8062818" cy="867764"/>
          </a:xfrm>
          <a:prstGeom prst="roundRect">
            <a:avLst/>
          </a:pr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-80000" r="50000" b="18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prstClr val="black"/>
                </a:solidFill>
                <a:latin typeface="Bahnschrift SemiBold" panose="020B0502040204020203" pitchFamily="34" charset="0"/>
                <a:ea typeface="+mj-ea"/>
                <a:cs typeface="+mj-cs"/>
              </a:rPr>
              <a:t>Результаты мониторинга</a:t>
            </a:r>
            <a:endParaRPr lang="ru-RU" sz="4000" dirty="0">
              <a:latin typeface="Bahnschrift SemiBol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3495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0" y="0"/>
            <a:ext cx="12236531" cy="6872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728662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2" name="Диаграмма 21"/>
          <p:cNvGraphicFramePr/>
          <p:nvPr>
            <p:extLst>
              <p:ext uri="{D42A27DB-BD31-4B8C-83A1-F6EECF244321}">
                <p14:modId xmlns:p14="http://schemas.microsoft.com/office/powerpoint/2010/main" val="4258808233"/>
              </p:ext>
            </p:extLst>
          </p:nvPr>
        </p:nvGraphicFramePr>
        <p:xfrm>
          <a:off x="835573" y="1903309"/>
          <a:ext cx="10610193" cy="47387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3" name="Прямоугольник 22"/>
          <p:cNvSpPr/>
          <p:nvPr/>
        </p:nvSpPr>
        <p:spPr>
          <a:xfrm>
            <a:off x="344774" y="284813"/>
            <a:ext cx="5835310" cy="2145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6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6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6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600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6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18740" y="419725"/>
            <a:ext cx="7944787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Диаграмма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результатов 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исследования родителей</a:t>
            </a:r>
            <a:endParaRPr lang="ru-RU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086856" y="302669"/>
            <a:ext cx="8062818" cy="867764"/>
          </a:xfrm>
          <a:prstGeom prst="roundRect">
            <a:avLst/>
          </a:pr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-80000" r="50000" b="18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prstClr val="black"/>
                </a:solidFill>
                <a:latin typeface="Bahnschrift SemiBold" panose="020B0502040204020203" pitchFamily="34" charset="0"/>
                <a:ea typeface="+mj-ea"/>
                <a:cs typeface="+mj-cs"/>
              </a:rPr>
              <a:t>Результаты мониторинга</a:t>
            </a:r>
            <a:endParaRPr lang="ru-RU" sz="4000" dirty="0">
              <a:latin typeface="Bahnschrift SemiBol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2862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Picture backgroun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0" y="0"/>
            <a:ext cx="12236531" cy="6872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7286625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8" name="Диаграмма 17"/>
          <p:cNvGraphicFramePr/>
          <p:nvPr>
            <p:extLst>
              <p:ext uri="{D42A27DB-BD31-4B8C-83A1-F6EECF244321}">
                <p14:modId xmlns:p14="http://schemas.microsoft.com/office/powerpoint/2010/main" val="3993133149"/>
              </p:ext>
            </p:extLst>
          </p:nvPr>
        </p:nvGraphicFramePr>
        <p:xfrm>
          <a:off x="1249680" y="1903309"/>
          <a:ext cx="10363199" cy="4607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1918740" y="419725"/>
            <a:ext cx="7944787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b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Диаграмма </a:t>
            </a:r>
            <a:r>
              <a:rPr lang="ru-RU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результатов </a:t>
            </a:r>
            <a:r>
              <a:rPr lang="ru-RU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исследования педагогов </a:t>
            </a:r>
            <a:endParaRPr lang="ru-RU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086856" y="302669"/>
            <a:ext cx="8062818" cy="867764"/>
          </a:xfrm>
          <a:prstGeom prst="roundRect">
            <a:avLst/>
          </a:prstGeom>
          <a:gradFill>
            <a:gsLst>
              <a:gs pos="0">
                <a:schemeClr val="accent1">
                  <a:lumMod val="0"/>
                  <a:lumOff val="100000"/>
                </a:schemeClr>
              </a:gs>
              <a:gs pos="35000">
                <a:schemeClr val="accent1">
                  <a:lumMod val="0"/>
                  <a:lumOff val="100000"/>
                </a:schemeClr>
              </a:gs>
              <a:gs pos="100000">
                <a:schemeClr val="accent1">
                  <a:lumMod val="100000"/>
                </a:schemeClr>
              </a:gs>
            </a:gsLst>
            <a:path path="circle">
              <a:fillToRect l="50000" t="-80000" r="50000" b="18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prstClr val="black"/>
                </a:solidFill>
                <a:latin typeface="Bahnschrift SemiBold" panose="020B0502040204020203" pitchFamily="34" charset="0"/>
                <a:ea typeface="+mj-ea"/>
                <a:cs typeface="+mj-cs"/>
              </a:rPr>
              <a:t>Результаты мониторинга</a:t>
            </a:r>
            <a:endParaRPr lang="ru-RU" sz="4000" dirty="0">
              <a:latin typeface="Bahnschrift SemiBol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9359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5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6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1013</TotalTime>
  <Words>155</Words>
  <Application>Microsoft Office PowerPoint</Application>
  <PresentationFormat>Широкоэкранный</PresentationFormat>
  <Paragraphs>52</Paragraphs>
  <Slides>5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5</vt:i4>
      </vt:variant>
    </vt:vector>
  </HeadingPairs>
  <TitlesOfParts>
    <vt:vector size="13" baseType="lpstr">
      <vt:lpstr>Arial</vt:lpstr>
      <vt:lpstr>Bahnschrift SemiBold</vt:lpstr>
      <vt:lpstr>Calibri</vt:lpstr>
      <vt:lpstr>Calibri Light</vt:lpstr>
      <vt:lpstr>F</vt:lpstr>
      <vt:lpstr>Times New Roman</vt:lpstr>
      <vt:lpstr>5_Тема Office</vt:lpstr>
      <vt:lpstr>6_Тема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Гранд</cp:lastModifiedBy>
  <cp:revision>62</cp:revision>
  <dcterms:created xsi:type="dcterms:W3CDTF">2025-09-17T04:32:38Z</dcterms:created>
  <dcterms:modified xsi:type="dcterms:W3CDTF">2025-10-20T18:00:30Z</dcterms:modified>
</cp:coreProperties>
</file>